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ata2.xml" ContentType="application/vnd.openxmlformats-officedocument.drawingml.diagramData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6.jpeg" ContentType="image/jpeg"/>
  <Override PartName="/ppt/media/image5.png" ContentType="image/png"/>
  <Override PartName="/ppt/media/image7.png" ContentType="image/png"/>
  <Override PartName="/ppt/media/image8.jpeg" ContentType="image/jpe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media/image17.png" ContentType="image/png"/>
  <Override PartName="/ppt/media/image24.jpeg" ContentType="image/jpeg"/>
  <Override PartName="/ppt/media/image19.png" ContentType="image/png"/>
  <Override PartName="/ppt/media/image20.jpeg" ContentType="image/jpeg"/>
  <Override PartName="/ppt/media/image21.jpeg" ContentType="image/jpeg"/>
  <Override PartName="/ppt/media/image22.png" ContentType="image/png"/>
  <Override PartName="/ppt/media/image23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EF480D-69F6-4285-812C-09EBFF9C6C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D587D6-F9EC-4AD3-AB87-D2CBA67642C4}">
      <dgm:prSet phldrT="[Текст]" custT="1"/>
      <dgm:spPr/>
      <dgm:t>
        <a:bodyPr/>
        <a:lstStyle/>
        <a:p>
          <a:r>
            <a:rPr lang="ru-RU" sz="1600" b="0" dirty="0" smtClean="0"/>
            <a:t>Работодатель</a:t>
          </a:r>
          <a:endParaRPr lang="ru-RU" sz="1600" b="0" dirty="0"/>
        </a:p>
      </dgm:t>
    </dgm:pt>
    <dgm:pt modelId="{2C074D10-CA50-42A7-8E5B-D4C690F41CC5}" type="parTrans" cxnId="{ECE578FE-17C4-4A91-AEE2-6F567F8A7EA7}">
      <dgm:prSet/>
      <dgm:spPr/>
      <dgm:t>
        <a:bodyPr/>
        <a:lstStyle/>
        <a:p>
          <a:endParaRPr lang="ru-RU"/>
        </a:p>
      </dgm:t>
    </dgm:pt>
    <dgm:pt modelId="{234662E5-B296-4CF1-8CC5-51048BAE5764}" type="sibTrans" cxnId="{ECE578FE-17C4-4A91-AEE2-6F567F8A7EA7}">
      <dgm:prSet/>
      <dgm:spPr/>
      <dgm:t>
        <a:bodyPr/>
        <a:lstStyle/>
        <a:p>
          <a:endParaRPr lang="ru-RU"/>
        </a:p>
      </dgm:t>
    </dgm:pt>
    <dgm:pt modelId="{C40F49F8-35B4-43D1-BA40-8016D09E1E34}">
      <dgm:prSet phldrT="[Текст]" custT="1"/>
      <dgm:spPr/>
      <dgm:t>
        <a:bodyPr/>
        <a:lstStyle/>
        <a:p>
          <a:r>
            <a:rPr lang="ru-RU" sz="1400" dirty="0" smtClean="0"/>
            <a:t>Юридическое лицо</a:t>
          </a:r>
          <a:endParaRPr lang="ru-RU" sz="1400" dirty="0"/>
        </a:p>
      </dgm:t>
    </dgm:pt>
    <dgm:pt modelId="{EA0639FB-0427-4E81-80FC-CFD7E1C25EC4}" type="parTrans" cxnId="{F1AE6988-987D-47CA-860C-82D48FAEC39B}">
      <dgm:prSet/>
      <dgm:spPr/>
      <dgm:t>
        <a:bodyPr/>
        <a:lstStyle/>
        <a:p>
          <a:endParaRPr lang="ru-RU"/>
        </a:p>
      </dgm:t>
    </dgm:pt>
    <dgm:pt modelId="{48A1C203-857B-4722-B814-610B50DBDF53}" type="sibTrans" cxnId="{F1AE6988-987D-47CA-860C-82D48FAEC39B}">
      <dgm:prSet/>
      <dgm:spPr/>
      <dgm:t>
        <a:bodyPr/>
        <a:lstStyle/>
        <a:p>
          <a:endParaRPr lang="ru-RU"/>
        </a:p>
      </dgm:t>
    </dgm:pt>
    <dgm:pt modelId="{C1CCB6A4-B16C-4F4D-9799-BBF72920A1FE}">
      <dgm:prSet phldrT="[Текст]"/>
      <dgm:spPr/>
      <dgm:t>
        <a:bodyPr/>
        <a:lstStyle/>
        <a:p>
          <a:r>
            <a:rPr lang="ru-RU" dirty="0" smtClean="0"/>
            <a:t>Обществом с участием публично-правовых образований в их уставных (складочных) капиталах</a:t>
          </a:r>
          <a:endParaRPr lang="ru-RU" dirty="0"/>
        </a:p>
      </dgm:t>
    </dgm:pt>
    <dgm:pt modelId="{2DF4201A-2B2F-490D-8EDD-CA9988A431D2}" type="parTrans" cxnId="{3338A3B2-DFA3-43F8-84F8-A3A92C8A5D18}">
      <dgm:prSet/>
      <dgm:spPr/>
      <dgm:t>
        <a:bodyPr/>
        <a:lstStyle/>
        <a:p>
          <a:endParaRPr lang="ru-RU"/>
        </a:p>
      </dgm:t>
    </dgm:pt>
    <dgm:pt modelId="{BCE85930-BD33-459B-BF95-D2AB5401D63C}" type="sibTrans" cxnId="{3338A3B2-DFA3-43F8-84F8-A3A92C8A5D18}">
      <dgm:prSet/>
      <dgm:spPr/>
      <dgm:t>
        <a:bodyPr/>
        <a:lstStyle/>
        <a:p>
          <a:endParaRPr lang="ru-RU"/>
        </a:p>
      </dgm:t>
    </dgm:pt>
    <dgm:pt modelId="{EE141E51-D9EF-4FDD-B249-D5ACBE8D68AD}">
      <dgm:prSet phldrT="[Текст]" custT="1"/>
      <dgm:spPr/>
      <dgm:t>
        <a:bodyPr/>
        <a:lstStyle/>
        <a:p>
          <a:r>
            <a:rPr lang="ru-RU" sz="1400" dirty="0" smtClean="0"/>
            <a:t>Индивидуальный предприниматель</a:t>
          </a:r>
          <a:endParaRPr lang="ru-RU" sz="1400" dirty="0"/>
        </a:p>
      </dgm:t>
    </dgm:pt>
    <dgm:pt modelId="{2255204A-58C5-422B-B6FF-F244AC4A5934}" type="parTrans" cxnId="{3CD97CF4-13CD-4A7D-B16F-A6CBF6141A46}">
      <dgm:prSet/>
      <dgm:spPr/>
      <dgm:t>
        <a:bodyPr/>
        <a:lstStyle/>
        <a:p>
          <a:endParaRPr lang="ru-RU"/>
        </a:p>
      </dgm:t>
    </dgm:pt>
    <dgm:pt modelId="{0AADE992-1DC7-4E35-8E7C-F587EF9AD40F}" type="sibTrans" cxnId="{3CD97CF4-13CD-4A7D-B16F-A6CBF6141A46}">
      <dgm:prSet/>
      <dgm:spPr/>
      <dgm:t>
        <a:bodyPr/>
        <a:lstStyle/>
        <a:p>
          <a:endParaRPr lang="ru-RU"/>
        </a:p>
      </dgm:t>
    </dgm:pt>
    <dgm:pt modelId="{053C8D14-001A-4F23-8E13-8859F9D09FFE}">
      <dgm:prSet/>
      <dgm:spPr/>
      <dgm:t>
        <a:bodyPr/>
        <a:lstStyle/>
        <a:p>
          <a:r>
            <a:rPr lang="ru-RU" dirty="0" smtClean="0"/>
            <a:t>Государственное (муниципальное) унитарное предприятие</a:t>
          </a:r>
          <a:endParaRPr lang="ru-RU" dirty="0"/>
        </a:p>
      </dgm:t>
    </dgm:pt>
    <dgm:pt modelId="{27EF3DFB-B685-4980-9563-900DB4601E52}" type="parTrans" cxnId="{78A239DB-17B6-4166-A048-51457CAB52A6}">
      <dgm:prSet/>
      <dgm:spPr/>
      <dgm:t>
        <a:bodyPr/>
        <a:lstStyle/>
        <a:p>
          <a:endParaRPr lang="ru-RU"/>
        </a:p>
      </dgm:t>
    </dgm:pt>
    <dgm:pt modelId="{4A4895C1-78C2-456E-9B21-0DAC2BF4D029}" type="sibTrans" cxnId="{78A239DB-17B6-4166-A048-51457CAB52A6}">
      <dgm:prSet/>
      <dgm:spPr/>
      <dgm:t>
        <a:bodyPr/>
        <a:lstStyle/>
        <a:p>
          <a:endParaRPr lang="ru-RU"/>
        </a:p>
      </dgm:t>
    </dgm:pt>
    <dgm:pt modelId="{0D29A5C1-B425-4888-A7E1-9DC12A58B641}">
      <dgm:prSet/>
      <dgm:spPr/>
      <dgm:t>
        <a:bodyPr/>
        <a:lstStyle/>
        <a:p>
          <a:r>
            <a:rPr lang="ru-RU" dirty="0" smtClean="0"/>
            <a:t>Хозяйственное товарищество </a:t>
          </a:r>
          <a:endParaRPr lang="ru-RU" dirty="0"/>
        </a:p>
      </dgm:t>
    </dgm:pt>
    <dgm:pt modelId="{9055BC65-D40C-4D03-B514-6B9041309944}" type="parTrans" cxnId="{AC07F89E-3B1D-4B07-90CF-A272512F8188}">
      <dgm:prSet/>
      <dgm:spPr/>
      <dgm:t>
        <a:bodyPr/>
        <a:lstStyle/>
        <a:p>
          <a:endParaRPr lang="ru-RU"/>
        </a:p>
      </dgm:t>
    </dgm:pt>
    <dgm:pt modelId="{784953C9-B76E-4612-A69D-59CB29D7605B}" type="sibTrans" cxnId="{AC07F89E-3B1D-4B07-90CF-A272512F8188}">
      <dgm:prSet/>
      <dgm:spPr/>
      <dgm:t>
        <a:bodyPr/>
        <a:lstStyle/>
        <a:p>
          <a:endParaRPr lang="ru-RU"/>
        </a:p>
      </dgm:t>
    </dgm:pt>
    <dgm:pt modelId="{0A9CDF6E-4E47-47E6-B4FE-61798136D1F0}">
      <dgm:prSet/>
      <dgm:spPr/>
      <dgm:t>
        <a:bodyPr/>
        <a:lstStyle/>
        <a:p>
          <a:r>
            <a:rPr lang="ru-RU" dirty="0" smtClean="0"/>
            <a:t>Коммерческая организация</a:t>
          </a:r>
          <a:endParaRPr lang="ru-RU" dirty="0"/>
        </a:p>
      </dgm:t>
    </dgm:pt>
    <dgm:pt modelId="{B4D55523-94E5-40D4-99D2-555D6E6D7DA0}" type="parTrans" cxnId="{69F1C286-64DF-4101-972A-F707266F454B}">
      <dgm:prSet/>
      <dgm:spPr/>
      <dgm:t>
        <a:bodyPr/>
        <a:lstStyle/>
        <a:p>
          <a:endParaRPr lang="ru-RU"/>
        </a:p>
      </dgm:t>
    </dgm:pt>
    <dgm:pt modelId="{58DB16FD-49BE-4DBA-94CD-7A58FD8BE261}" type="sibTrans" cxnId="{69F1C286-64DF-4101-972A-F707266F454B}">
      <dgm:prSet/>
      <dgm:spPr/>
      <dgm:t>
        <a:bodyPr/>
        <a:lstStyle/>
        <a:p>
          <a:endParaRPr lang="ru-RU"/>
        </a:p>
      </dgm:t>
    </dgm:pt>
    <dgm:pt modelId="{270A9125-3C09-41E8-A0B1-55094EF68F8E}" type="pres">
      <dgm:prSet presAssocID="{E7EF480D-69F6-4285-812C-09EBFF9C6C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F21BD41-4537-4B9F-8A91-82D9BD57F5B3}" type="pres">
      <dgm:prSet presAssocID="{A6D587D6-F9EC-4AD3-AB87-D2CBA67642C4}" presName="hierRoot1" presStyleCnt="0"/>
      <dgm:spPr/>
    </dgm:pt>
    <dgm:pt modelId="{28AE2882-CA21-4E4A-ADEF-B33F11115F2E}" type="pres">
      <dgm:prSet presAssocID="{A6D587D6-F9EC-4AD3-AB87-D2CBA67642C4}" presName="composite" presStyleCnt="0"/>
      <dgm:spPr/>
    </dgm:pt>
    <dgm:pt modelId="{78B2A7CC-2899-4DCF-83BE-B4BFD14318B1}" type="pres">
      <dgm:prSet presAssocID="{A6D587D6-F9EC-4AD3-AB87-D2CBA67642C4}" presName="background" presStyleLbl="node0" presStyleIdx="0" presStyleCnt="1"/>
      <dgm:spPr/>
    </dgm:pt>
    <dgm:pt modelId="{37CED65A-C119-44DC-A0F7-3344C778CD20}" type="pres">
      <dgm:prSet presAssocID="{A6D587D6-F9EC-4AD3-AB87-D2CBA67642C4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76BD5A4-2CDE-4640-9F78-9C40EA832BF2}" type="pres">
      <dgm:prSet presAssocID="{A6D587D6-F9EC-4AD3-AB87-D2CBA67642C4}" presName="hierChild2" presStyleCnt="0"/>
      <dgm:spPr/>
    </dgm:pt>
    <dgm:pt modelId="{790B5024-FA13-479A-93B5-E76CF0464FD8}" type="pres">
      <dgm:prSet presAssocID="{EA0639FB-0427-4E81-80FC-CFD7E1C25EC4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D3D7F3F-F075-472B-8555-9ED0C25E76BB}" type="pres">
      <dgm:prSet presAssocID="{C40F49F8-35B4-43D1-BA40-8016D09E1E34}" presName="hierRoot2" presStyleCnt="0"/>
      <dgm:spPr/>
    </dgm:pt>
    <dgm:pt modelId="{EF50FCC2-B4EE-483C-BE17-BCDD641D819A}" type="pres">
      <dgm:prSet presAssocID="{C40F49F8-35B4-43D1-BA40-8016D09E1E34}" presName="composite2" presStyleCnt="0"/>
      <dgm:spPr/>
    </dgm:pt>
    <dgm:pt modelId="{771A9FD3-FB9B-44DD-84FB-1F9AAD28E8F1}" type="pres">
      <dgm:prSet presAssocID="{C40F49F8-35B4-43D1-BA40-8016D09E1E34}" presName="background2" presStyleLbl="node2" presStyleIdx="0" presStyleCnt="2"/>
      <dgm:spPr/>
    </dgm:pt>
    <dgm:pt modelId="{4708D8A3-5A45-4473-A494-5701C438F803}" type="pres">
      <dgm:prSet presAssocID="{C40F49F8-35B4-43D1-BA40-8016D09E1E3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C91FD3-3417-4B9E-82AB-8726161448EB}" type="pres">
      <dgm:prSet presAssocID="{C40F49F8-35B4-43D1-BA40-8016D09E1E34}" presName="hierChild3" presStyleCnt="0"/>
      <dgm:spPr/>
    </dgm:pt>
    <dgm:pt modelId="{245192F4-4B93-44B1-87B9-92F0045172EB}" type="pres">
      <dgm:prSet presAssocID="{2DF4201A-2B2F-490D-8EDD-CA9988A431D2}" presName="Name17" presStyleLbl="parChTrans1D3" presStyleIdx="0" presStyleCnt="4"/>
      <dgm:spPr/>
      <dgm:t>
        <a:bodyPr/>
        <a:lstStyle/>
        <a:p>
          <a:endParaRPr lang="ru-RU"/>
        </a:p>
      </dgm:t>
    </dgm:pt>
    <dgm:pt modelId="{837CF985-0CBB-46AD-99B3-B11E38B3B7AB}" type="pres">
      <dgm:prSet presAssocID="{C1CCB6A4-B16C-4F4D-9799-BBF72920A1FE}" presName="hierRoot3" presStyleCnt="0"/>
      <dgm:spPr/>
    </dgm:pt>
    <dgm:pt modelId="{1A943633-37DC-4EA2-A84B-AF70C57E00C0}" type="pres">
      <dgm:prSet presAssocID="{C1CCB6A4-B16C-4F4D-9799-BBF72920A1FE}" presName="composite3" presStyleCnt="0"/>
      <dgm:spPr/>
    </dgm:pt>
    <dgm:pt modelId="{EC28F693-6ACA-46E8-915F-67CD435C210D}" type="pres">
      <dgm:prSet presAssocID="{C1CCB6A4-B16C-4F4D-9799-BBF72920A1FE}" presName="background3" presStyleLbl="node3" presStyleIdx="0" presStyleCnt="4"/>
      <dgm:spPr/>
    </dgm:pt>
    <dgm:pt modelId="{EDA638A4-75E8-4C4D-8DD8-ABE18DDC4155}" type="pres">
      <dgm:prSet presAssocID="{C1CCB6A4-B16C-4F4D-9799-BBF72920A1FE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F947D2-A06A-4C8B-B312-4C8E38EDB928}" type="pres">
      <dgm:prSet presAssocID="{C1CCB6A4-B16C-4F4D-9799-BBF72920A1FE}" presName="hierChild4" presStyleCnt="0"/>
      <dgm:spPr/>
    </dgm:pt>
    <dgm:pt modelId="{39AA205B-B5A3-4778-A8F7-DCA0626FDE3E}" type="pres">
      <dgm:prSet presAssocID="{27EF3DFB-B685-4980-9563-900DB4601E52}" presName="Name17" presStyleLbl="parChTrans1D3" presStyleIdx="1" presStyleCnt="4"/>
      <dgm:spPr/>
      <dgm:t>
        <a:bodyPr/>
        <a:lstStyle/>
        <a:p>
          <a:endParaRPr lang="ru-RU"/>
        </a:p>
      </dgm:t>
    </dgm:pt>
    <dgm:pt modelId="{F5198E0D-378F-447B-9082-5D65DB6BCE37}" type="pres">
      <dgm:prSet presAssocID="{053C8D14-001A-4F23-8E13-8859F9D09FFE}" presName="hierRoot3" presStyleCnt="0"/>
      <dgm:spPr/>
    </dgm:pt>
    <dgm:pt modelId="{DA25D0B0-6A2B-4CA1-9DC3-D2FD2B455C43}" type="pres">
      <dgm:prSet presAssocID="{053C8D14-001A-4F23-8E13-8859F9D09FFE}" presName="composite3" presStyleCnt="0"/>
      <dgm:spPr/>
    </dgm:pt>
    <dgm:pt modelId="{F8F5C5B6-D64D-45A4-A4D1-5F51BF486AB8}" type="pres">
      <dgm:prSet presAssocID="{053C8D14-001A-4F23-8E13-8859F9D09FFE}" presName="background3" presStyleLbl="node3" presStyleIdx="1" presStyleCnt="4"/>
      <dgm:spPr/>
    </dgm:pt>
    <dgm:pt modelId="{F157C2C0-C10C-42C8-87F6-01C656EE847A}" type="pres">
      <dgm:prSet presAssocID="{053C8D14-001A-4F23-8E13-8859F9D09FFE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891042-F207-4385-9954-2AC837B8DAE0}" type="pres">
      <dgm:prSet presAssocID="{053C8D14-001A-4F23-8E13-8859F9D09FFE}" presName="hierChild4" presStyleCnt="0"/>
      <dgm:spPr/>
    </dgm:pt>
    <dgm:pt modelId="{DAEBE92D-979D-4C14-B507-E57A66B68953}" type="pres">
      <dgm:prSet presAssocID="{9055BC65-D40C-4D03-B514-6B9041309944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6A65395-48C3-4547-AEDC-319DDE0C24BE}" type="pres">
      <dgm:prSet presAssocID="{0D29A5C1-B425-4888-A7E1-9DC12A58B641}" presName="hierRoot3" presStyleCnt="0"/>
      <dgm:spPr/>
    </dgm:pt>
    <dgm:pt modelId="{703FDA4F-3E51-4822-939A-B6E7518A461B}" type="pres">
      <dgm:prSet presAssocID="{0D29A5C1-B425-4888-A7E1-9DC12A58B641}" presName="composite3" presStyleCnt="0"/>
      <dgm:spPr/>
    </dgm:pt>
    <dgm:pt modelId="{D4B1DAC7-A0BF-41CB-8E22-2DB599576F81}" type="pres">
      <dgm:prSet presAssocID="{0D29A5C1-B425-4888-A7E1-9DC12A58B641}" presName="background3" presStyleLbl="node3" presStyleIdx="2" presStyleCnt="4"/>
      <dgm:spPr/>
    </dgm:pt>
    <dgm:pt modelId="{842B44D7-6912-4CCE-8068-D6FC1A84A5A6}" type="pres">
      <dgm:prSet presAssocID="{0D29A5C1-B425-4888-A7E1-9DC12A58B641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D17D8E-D82B-41CC-B509-763620F8A378}" type="pres">
      <dgm:prSet presAssocID="{0D29A5C1-B425-4888-A7E1-9DC12A58B641}" presName="hierChild4" presStyleCnt="0"/>
      <dgm:spPr/>
    </dgm:pt>
    <dgm:pt modelId="{62EB3CEF-0E05-4A4E-9B30-80E35643A6A3}" type="pres">
      <dgm:prSet presAssocID="{B4D55523-94E5-40D4-99D2-555D6E6D7DA0}" presName="Name17" presStyleLbl="parChTrans1D3" presStyleIdx="3" presStyleCnt="4"/>
      <dgm:spPr/>
      <dgm:t>
        <a:bodyPr/>
        <a:lstStyle/>
        <a:p>
          <a:endParaRPr lang="ru-RU"/>
        </a:p>
      </dgm:t>
    </dgm:pt>
    <dgm:pt modelId="{4D2BC225-695B-4A8C-A3AB-9F1D3DAC15A7}" type="pres">
      <dgm:prSet presAssocID="{0A9CDF6E-4E47-47E6-B4FE-61798136D1F0}" presName="hierRoot3" presStyleCnt="0"/>
      <dgm:spPr/>
    </dgm:pt>
    <dgm:pt modelId="{F4C7BEF5-CE94-49E5-937D-D9E5931D3266}" type="pres">
      <dgm:prSet presAssocID="{0A9CDF6E-4E47-47E6-B4FE-61798136D1F0}" presName="composite3" presStyleCnt="0"/>
      <dgm:spPr/>
    </dgm:pt>
    <dgm:pt modelId="{A4C5A408-9A0C-479E-A363-30EE83C2757B}" type="pres">
      <dgm:prSet presAssocID="{0A9CDF6E-4E47-47E6-B4FE-61798136D1F0}" presName="background3" presStyleLbl="node3" presStyleIdx="3" presStyleCnt="4"/>
      <dgm:spPr/>
    </dgm:pt>
    <dgm:pt modelId="{1F007AF4-C58B-49E6-83E2-3D0A1A6942E1}" type="pres">
      <dgm:prSet presAssocID="{0A9CDF6E-4E47-47E6-B4FE-61798136D1F0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9EF10A8-B0C8-4FD3-8AC4-31CF8E96F714}" type="pres">
      <dgm:prSet presAssocID="{0A9CDF6E-4E47-47E6-B4FE-61798136D1F0}" presName="hierChild4" presStyleCnt="0"/>
      <dgm:spPr/>
    </dgm:pt>
    <dgm:pt modelId="{CA0C4B33-33B8-4CCB-B111-97633697DF7A}" type="pres">
      <dgm:prSet presAssocID="{2255204A-58C5-422B-B6FF-F244AC4A5934}" presName="Name10" presStyleLbl="parChTrans1D2" presStyleIdx="1" presStyleCnt="2"/>
      <dgm:spPr/>
      <dgm:t>
        <a:bodyPr/>
        <a:lstStyle/>
        <a:p>
          <a:endParaRPr lang="ru-RU"/>
        </a:p>
      </dgm:t>
    </dgm:pt>
    <dgm:pt modelId="{B4A4990A-B8B2-4BE9-AA63-1887FC8AC8E5}" type="pres">
      <dgm:prSet presAssocID="{EE141E51-D9EF-4FDD-B249-D5ACBE8D68AD}" presName="hierRoot2" presStyleCnt="0"/>
      <dgm:spPr/>
    </dgm:pt>
    <dgm:pt modelId="{78F382F9-D9A5-4CE4-A2BD-5AEBB3A87421}" type="pres">
      <dgm:prSet presAssocID="{EE141E51-D9EF-4FDD-B249-D5ACBE8D68AD}" presName="composite2" presStyleCnt="0"/>
      <dgm:spPr/>
    </dgm:pt>
    <dgm:pt modelId="{EA865F9D-EAC8-4051-8234-8EFE912C63FC}" type="pres">
      <dgm:prSet presAssocID="{EE141E51-D9EF-4FDD-B249-D5ACBE8D68AD}" presName="background2" presStyleLbl="node2" presStyleIdx="1" presStyleCnt="2"/>
      <dgm:spPr/>
    </dgm:pt>
    <dgm:pt modelId="{076E23E4-0C94-4886-8978-AB2759C2397A}" type="pres">
      <dgm:prSet presAssocID="{EE141E51-D9EF-4FDD-B249-D5ACBE8D68AD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2A8E3E-B81C-4A87-8650-7AF1DA835A26}" type="pres">
      <dgm:prSet presAssocID="{EE141E51-D9EF-4FDD-B249-D5ACBE8D68AD}" presName="hierChild3" presStyleCnt="0"/>
      <dgm:spPr/>
    </dgm:pt>
  </dgm:ptLst>
  <dgm:cxnLst>
    <dgm:cxn modelId="{69F1C286-64DF-4101-972A-F707266F454B}" srcId="{C40F49F8-35B4-43D1-BA40-8016D09E1E34}" destId="{0A9CDF6E-4E47-47E6-B4FE-61798136D1F0}" srcOrd="3" destOrd="0" parTransId="{B4D55523-94E5-40D4-99D2-555D6E6D7DA0}" sibTransId="{58DB16FD-49BE-4DBA-94CD-7A58FD8BE261}"/>
    <dgm:cxn modelId="{CEA38A2F-D4CE-4D40-8B72-37B2EA376CE5}" type="presOf" srcId="{C1CCB6A4-B16C-4F4D-9799-BBF72920A1FE}" destId="{EDA638A4-75E8-4C4D-8DD8-ABE18DDC4155}" srcOrd="0" destOrd="0" presId="urn:microsoft.com/office/officeart/2005/8/layout/hierarchy1"/>
    <dgm:cxn modelId="{AC07F89E-3B1D-4B07-90CF-A272512F8188}" srcId="{C40F49F8-35B4-43D1-BA40-8016D09E1E34}" destId="{0D29A5C1-B425-4888-A7E1-9DC12A58B641}" srcOrd="2" destOrd="0" parTransId="{9055BC65-D40C-4D03-B514-6B9041309944}" sibTransId="{784953C9-B76E-4612-A69D-59CB29D7605B}"/>
    <dgm:cxn modelId="{77396124-889D-4A68-A485-A73ED38CF48C}" type="presOf" srcId="{EE141E51-D9EF-4FDD-B249-D5ACBE8D68AD}" destId="{076E23E4-0C94-4886-8978-AB2759C2397A}" srcOrd="0" destOrd="0" presId="urn:microsoft.com/office/officeart/2005/8/layout/hierarchy1"/>
    <dgm:cxn modelId="{2F63BD34-A292-4A16-8C96-1CD875C0A6C0}" type="presOf" srcId="{9055BC65-D40C-4D03-B514-6B9041309944}" destId="{DAEBE92D-979D-4C14-B507-E57A66B68953}" srcOrd="0" destOrd="0" presId="urn:microsoft.com/office/officeart/2005/8/layout/hierarchy1"/>
    <dgm:cxn modelId="{8320CCF7-8FD4-4F12-B0B3-09442EEF1A5C}" type="presOf" srcId="{27EF3DFB-B685-4980-9563-900DB4601E52}" destId="{39AA205B-B5A3-4778-A8F7-DCA0626FDE3E}" srcOrd="0" destOrd="0" presId="urn:microsoft.com/office/officeart/2005/8/layout/hierarchy1"/>
    <dgm:cxn modelId="{08D65B91-A6ED-45E3-9414-B3E9BC43EE42}" type="presOf" srcId="{C40F49F8-35B4-43D1-BA40-8016D09E1E34}" destId="{4708D8A3-5A45-4473-A494-5701C438F803}" srcOrd="0" destOrd="0" presId="urn:microsoft.com/office/officeart/2005/8/layout/hierarchy1"/>
    <dgm:cxn modelId="{113287B6-A962-4832-9497-9A90CF118C5C}" type="presOf" srcId="{2255204A-58C5-422B-B6FF-F244AC4A5934}" destId="{CA0C4B33-33B8-4CCB-B111-97633697DF7A}" srcOrd="0" destOrd="0" presId="urn:microsoft.com/office/officeart/2005/8/layout/hierarchy1"/>
    <dgm:cxn modelId="{9451F349-5B01-464A-B5E8-F174F2FD8E44}" type="presOf" srcId="{EA0639FB-0427-4E81-80FC-CFD7E1C25EC4}" destId="{790B5024-FA13-479A-93B5-E76CF0464FD8}" srcOrd="0" destOrd="0" presId="urn:microsoft.com/office/officeart/2005/8/layout/hierarchy1"/>
    <dgm:cxn modelId="{9EB229F0-8761-491E-AC99-A8C190B7C985}" type="presOf" srcId="{0A9CDF6E-4E47-47E6-B4FE-61798136D1F0}" destId="{1F007AF4-C58B-49E6-83E2-3D0A1A6942E1}" srcOrd="0" destOrd="0" presId="urn:microsoft.com/office/officeart/2005/8/layout/hierarchy1"/>
    <dgm:cxn modelId="{3338A3B2-DFA3-43F8-84F8-A3A92C8A5D18}" srcId="{C40F49F8-35B4-43D1-BA40-8016D09E1E34}" destId="{C1CCB6A4-B16C-4F4D-9799-BBF72920A1FE}" srcOrd="0" destOrd="0" parTransId="{2DF4201A-2B2F-490D-8EDD-CA9988A431D2}" sibTransId="{BCE85930-BD33-459B-BF95-D2AB5401D63C}"/>
    <dgm:cxn modelId="{F1AE6988-987D-47CA-860C-82D48FAEC39B}" srcId="{A6D587D6-F9EC-4AD3-AB87-D2CBA67642C4}" destId="{C40F49F8-35B4-43D1-BA40-8016D09E1E34}" srcOrd="0" destOrd="0" parTransId="{EA0639FB-0427-4E81-80FC-CFD7E1C25EC4}" sibTransId="{48A1C203-857B-4722-B814-610B50DBDF53}"/>
    <dgm:cxn modelId="{DE0049B0-20F7-45B7-849B-6E1E9222C837}" type="presOf" srcId="{2DF4201A-2B2F-490D-8EDD-CA9988A431D2}" destId="{245192F4-4B93-44B1-87B9-92F0045172EB}" srcOrd="0" destOrd="0" presId="urn:microsoft.com/office/officeart/2005/8/layout/hierarchy1"/>
    <dgm:cxn modelId="{78A239DB-17B6-4166-A048-51457CAB52A6}" srcId="{C40F49F8-35B4-43D1-BA40-8016D09E1E34}" destId="{053C8D14-001A-4F23-8E13-8859F9D09FFE}" srcOrd="1" destOrd="0" parTransId="{27EF3DFB-B685-4980-9563-900DB4601E52}" sibTransId="{4A4895C1-78C2-456E-9B21-0DAC2BF4D029}"/>
    <dgm:cxn modelId="{15E62A14-DAA7-40C7-AF67-238C59626938}" type="presOf" srcId="{E7EF480D-69F6-4285-812C-09EBFF9C6C8A}" destId="{270A9125-3C09-41E8-A0B1-55094EF68F8E}" srcOrd="0" destOrd="0" presId="urn:microsoft.com/office/officeart/2005/8/layout/hierarchy1"/>
    <dgm:cxn modelId="{02FDB5BB-15BE-4F71-85CC-57B9894B8F2D}" type="presOf" srcId="{A6D587D6-F9EC-4AD3-AB87-D2CBA67642C4}" destId="{37CED65A-C119-44DC-A0F7-3344C778CD20}" srcOrd="0" destOrd="0" presId="urn:microsoft.com/office/officeart/2005/8/layout/hierarchy1"/>
    <dgm:cxn modelId="{6FCD72AC-81BE-4602-AD07-E998E733C64A}" type="presOf" srcId="{B4D55523-94E5-40D4-99D2-555D6E6D7DA0}" destId="{62EB3CEF-0E05-4A4E-9B30-80E35643A6A3}" srcOrd="0" destOrd="0" presId="urn:microsoft.com/office/officeart/2005/8/layout/hierarchy1"/>
    <dgm:cxn modelId="{ECE578FE-17C4-4A91-AEE2-6F567F8A7EA7}" srcId="{E7EF480D-69F6-4285-812C-09EBFF9C6C8A}" destId="{A6D587D6-F9EC-4AD3-AB87-D2CBA67642C4}" srcOrd="0" destOrd="0" parTransId="{2C074D10-CA50-42A7-8E5B-D4C690F41CC5}" sibTransId="{234662E5-B296-4CF1-8CC5-51048BAE5764}"/>
    <dgm:cxn modelId="{3CD97CF4-13CD-4A7D-B16F-A6CBF6141A46}" srcId="{A6D587D6-F9EC-4AD3-AB87-D2CBA67642C4}" destId="{EE141E51-D9EF-4FDD-B249-D5ACBE8D68AD}" srcOrd="1" destOrd="0" parTransId="{2255204A-58C5-422B-B6FF-F244AC4A5934}" sibTransId="{0AADE992-1DC7-4E35-8E7C-F587EF9AD40F}"/>
    <dgm:cxn modelId="{DBADE9F8-FDAA-4A6E-A86F-5753D78FF078}" type="presOf" srcId="{0D29A5C1-B425-4888-A7E1-9DC12A58B641}" destId="{842B44D7-6912-4CCE-8068-D6FC1A84A5A6}" srcOrd="0" destOrd="0" presId="urn:microsoft.com/office/officeart/2005/8/layout/hierarchy1"/>
    <dgm:cxn modelId="{AC4DC7D4-F305-4D62-A210-5964A98C56BE}" type="presOf" srcId="{053C8D14-001A-4F23-8E13-8859F9D09FFE}" destId="{F157C2C0-C10C-42C8-87F6-01C656EE847A}" srcOrd="0" destOrd="0" presId="urn:microsoft.com/office/officeart/2005/8/layout/hierarchy1"/>
    <dgm:cxn modelId="{53090B17-3413-41F2-82A4-03E2CD964EFC}" type="presParOf" srcId="{270A9125-3C09-41E8-A0B1-55094EF68F8E}" destId="{5F21BD41-4537-4B9F-8A91-82D9BD57F5B3}" srcOrd="0" destOrd="0" presId="urn:microsoft.com/office/officeart/2005/8/layout/hierarchy1"/>
    <dgm:cxn modelId="{0908ACE8-AE1B-4EA1-B9CD-3E093B2412F1}" type="presParOf" srcId="{5F21BD41-4537-4B9F-8A91-82D9BD57F5B3}" destId="{28AE2882-CA21-4E4A-ADEF-B33F11115F2E}" srcOrd="0" destOrd="0" presId="urn:microsoft.com/office/officeart/2005/8/layout/hierarchy1"/>
    <dgm:cxn modelId="{C1978285-7367-4119-B118-BE090541FD3F}" type="presParOf" srcId="{28AE2882-CA21-4E4A-ADEF-B33F11115F2E}" destId="{78B2A7CC-2899-4DCF-83BE-B4BFD14318B1}" srcOrd="0" destOrd="0" presId="urn:microsoft.com/office/officeart/2005/8/layout/hierarchy1"/>
    <dgm:cxn modelId="{95A4C215-79B7-482A-9998-01D027E76BF4}" type="presParOf" srcId="{28AE2882-CA21-4E4A-ADEF-B33F11115F2E}" destId="{37CED65A-C119-44DC-A0F7-3344C778CD20}" srcOrd="1" destOrd="0" presId="urn:microsoft.com/office/officeart/2005/8/layout/hierarchy1"/>
    <dgm:cxn modelId="{E061EDD0-847D-4943-917B-7E95EB38BA29}" type="presParOf" srcId="{5F21BD41-4537-4B9F-8A91-82D9BD57F5B3}" destId="{C76BD5A4-2CDE-4640-9F78-9C40EA832BF2}" srcOrd="1" destOrd="0" presId="urn:microsoft.com/office/officeart/2005/8/layout/hierarchy1"/>
    <dgm:cxn modelId="{9CE6BE1C-33DC-4EAB-AA27-261097483F0C}" type="presParOf" srcId="{C76BD5A4-2CDE-4640-9F78-9C40EA832BF2}" destId="{790B5024-FA13-479A-93B5-E76CF0464FD8}" srcOrd="0" destOrd="0" presId="urn:microsoft.com/office/officeart/2005/8/layout/hierarchy1"/>
    <dgm:cxn modelId="{B8FF303A-85BF-4128-A54F-74C6D274D69C}" type="presParOf" srcId="{C76BD5A4-2CDE-4640-9F78-9C40EA832BF2}" destId="{ED3D7F3F-F075-472B-8555-9ED0C25E76BB}" srcOrd="1" destOrd="0" presId="urn:microsoft.com/office/officeart/2005/8/layout/hierarchy1"/>
    <dgm:cxn modelId="{76240533-6ABC-4539-A344-F87930101FE4}" type="presParOf" srcId="{ED3D7F3F-F075-472B-8555-9ED0C25E76BB}" destId="{EF50FCC2-B4EE-483C-BE17-BCDD641D819A}" srcOrd="0" destOrd="0" presId="urn:microsoft.com/office/officeart/2005/8/layout/hierarchy1"/>
    <dgm:cxn modelId="{89F10E35-D17F-4BBD-BFBE-F07D0EC41E0C}" type="presParOf" srcId="{EF50FCC2-B4EE-483C-BE17-BCDD641D819A}" destId="{771A9FD3-FB9B-44DD-84FB-1F9AAD28E8F1}" srcOrd="0" destOrd="0" presId="urn:microsoft.com/office/officeart/2005/8/layout/hierarchy1"/>
    <dgm:cxn modelId="{8B734005-75DD-4C67-AAB1-28E34A63B5CD}" type="presParOf" srcId="{EF50FCC2-B4EE-483C-BE17-BCDD641D819A}" destId="{4708D8A3-5A45-4473-A494-5701C438F803}" srcOrd="1" destOrd="0" presId="urn:microsoft.com/office/officeart/2005/8/layout/hierarchy1"/>
    <dgm:cxn modelId="{57CEA35E-40C5-453C-A63F-19E4E7788B27}" type="presParOf" srcId="{ED3D7F3F-F075-472B-8555-9ED0C25E76BB}" destId="{85C91FD3-3417-4B9E-82AB-8726161448EB}" srcOrd="1" destOrd="0" presId="urn:microsoft.com/office/officeart/2005/8/layout/hierarchy1"/>
    <dgm:cxn modelId="{7CBE070C-4BC3-4F32-981C-1A46CA5B53CD}" type="presParOf" srcId="{85C91FD3-3417-4B9E-82AB-8726161448EB}" destId="{245192F4-4B93-44B1-87B9-92F0045172EB}" srcOrd="0" destOrd="0" presId="urn:microsoft.com/office/officeart/2005/8/layout/hierarchy1"/>
    <dgm:cxn modelId="{FBA0C582-A745-47EC-999D-3D215D4A3B74}" type="presParOf" srcId="{85C91FD3-3417-4B9E-82AB-8726161448EB}" destId="{837CF985-0CBB-46AD-99B3-B11E38B3B7AB}" srcOrd="1" destOrd="0" presId="urn:microsoft.com/office/officeart/2005/8/layout/hierarchy1"/>
    <dgm:cxn modelId="{49DFCA24-BF30-439B-ADDB-CCB04AC993B2}" type="presParOf" srcId="{837CF985-0CBB-46AD-99B3-B11E38B3B7AB}" destId="{1A943633-37DC-4EA2-A84B-AF70C57E00C0}" srcOrd="0" destOrd="0" presId="urn:microsoft.com/office/officeart/2005/8/layout/hierarchy1"/>
    <dgm:cxn modelId="{B6165ECC-E4BD-47D2-B7DA-B43741FFDBE9}" type="presParOf" srcId="{1A943633-37DC-4EA2-A84B-AF70C57E00C0}" destId="{EC28F693-6ACA-46E8-915F-67CD435C210D}" srcOrd="0" destOrd="0" presId="urn:microsoft.com/office/officeart/2005/8/layout/hierarchy1"/>
    <dgm:cxn modelId="{8BCCFB68-7980-41A5-9CDE-6102237ADB2D}" type="presParOf" srcId="{1A943633-37DC-4EA2-A84B-AF70C57E00C0}" destId="{EDA638A4-75E8-4C4D-8DD8-ABE18DDC4155}" srcOrd="1" destOrd="0" presId="urn:microsoft.com/office/officeart/2005/8/layout/hierarchy1"/>
    <dgm:cxn modelId="{8675C610-DFFA-4EC4-B7A9-11C32FA60A7A}" type="presParOf" srcId="{837CF985-0CBB-46AD-99B3-B11E38B3B7AB}" destId="{6AF947D2-A06A-4C8B-B312-4C8E38EDB928}" srcOrd="1" destOrd="0" presId="urn:microsoft.com/office/officeart/2005/8/layout/hierarchy1"/>
    <dgm:cxn modelId="{ACB5680E-5FFC-4BD7-B52B-D44732563962}" type="presParOf" srcId="{85C91FD3-3417-4B9E-82AB-8726161448EB}" destId="{39AA205B-B5A3-4778-A8F7-DCA0626FDE3E}" srcOrd="2" destOrd="0" presId="urn:microsoft.com/office/officeart/2005/8/layout/hierarchy1"/>
    <dgm:cxn modelId="{4FA21519-3F9A-487D-9594-FDF0131E5AAB}" type="presParOf" srcId="{85C91FD3-3417-4B9E-82AB-8726161448EB}" destId="{F5198E0D-378F-447B-9082-5D65DB6BCE37}" srcOrd="3" destOrd="0" presId="urn:microsoft.com/office/officeart/2005/8/layout/hierarchy1"/>
    <dgm:cxn modelId="{B2D931C6-F735-41E2-A2F1-FD021B937275}" type="presParOf" srcId="{F5198E0D-378F-447B-9082-5D65DB6BCE37}" destId="{DA25D0B0-6A2B-4CA1-9DC3-D2FD2B455C43}" srcOrd="0" destOrd="0" presId="urn:microsoft.com/office/officeart/2005/8/layout/hierarchy1"/>
    <dgm:cxn modelId="{C6DE163C-A1AF-4294-821E-D36039F6D45A}" type="presParOf" srcId="{DA25D0B0-6A2B-4CA1-9DC3-D2FD2B455C43}" destId="{F8F5C5B6-D64D-45A4-A4D1-5F51BF486AB8}" srcOrd="0" destOrd="0" presId="urn:microsoft.com/office/officeart/2005/8/layout/hierarchy1"/>
    <dgm:cxn modelId="{D0DC2211-6F77-45DA-B666-F334350AA8C7}" type="presParOf" srcId="{DA25D0B0-6A2B-4CA1-9DC3-D2FD2B455C43}" destId="{F157C2C0-C10C-42C8-87F6-01C656EE847A}" srcOrd="1" destOrd="0" presId="urn:microsoft.com/office/officeart/2005/8/layout/hierarchy1"/>
    <dgm:cxn modelId="{8697C13B-2DAA-48BB-BECD-109555EB5A95}" type="presParOf" srcId="{F5198E0D-378F-447B-9082-5D65DB6BCE37}" destId="{81891042-F207-4385-9954-2AC837B8DAE0}" srcOrd="1" destOrd="0" presId="urn:microsoft.com/office/officeart/2005/8/layout/hierarchy1"/>
    <dgm:cxn modelId="{67DA6507-3EE8-4062-8A60-F559E64BB74A}" type="presParOf" srcId="{85C91FD3-3417-4B9E-82AB-8726161448EB}" destId="{DAEBE92D-979D-4C14-B507-E57A66B68953}" srcOrd="4" destOrd="0" presId="urn:microsoft.com/office/officeart/2005/8/layout/hierarchy1"/>
    <dgm:cxn modelId="{3E14D59C-CB7F-4B9A-A9C8-983E26181D39}" type="presParOf" srcId="{85C91FD3-3417-4B9E-82AB-8726161448EB}" destId="{26A65395-48C3-4547-AEDC-319DDE0C24BE}" srcOrd="5" destOrd="0" presId="urn:microsoft.com/office/officeart/2005/8/layout/hierarchy1"/>
    <dgm:cxn modelId="{EF1F888A-563E-42AF-9BA8-E0BDC77B4279}" type="presParOf" srcId="{26A65395-48C3-4547-AEDC-319DDE0C24BE}" destId="{703FDA4F-3E51-4822-939A-B6E7518A461B}" srcOrd="0" destOrd="0" presId="urn:microsoft.com/office/officeart/2005/8/layout/hierarchy1"/>
    <dgm:cxn modelId="{25B5AAD6-0DBF-497F-B844-95D73CE49AE6}" type="presParOf" srcId="{703FDA4F-3E51-4822-939A-B6E7518A461B}" destId="{D4B1DAC7-A0BF-41CB-8E22-2DB599576F81}" srcOrd="0" destOrd="0" presId="urn:microsoft.com/office/officeart/2005/8/layout/hierarchy1"/>
    <dgm:cxn modelId="{B93341CA-BC57-47DE-A20D-18BE4CE6C8FE}" type="presParOf" srcId="{703FDA4F-3E51-4822-939A-B6E7518A461B}" destId="{842B44D7-6912-4CCE-8068-D6FC1A84A5A6}" srcOrd="1" destOrd="0" presId="urn:microsoft.com/office/officeart/2005/8/layout/hierarchy1"/>
    <dgm:cxn modelId="{1498C59D-7073-4817-87D6-C5488AA49517}" type="presParOf" srcId="{26A65395-48C3-4547-AEDC-319DDE0C24BE}" destId="{C9D17D8E-D82B-41CC-B509-763620F8A378}" srcOrd="1" destOrd="0" presId="urn:microsoft.com/office/officeart/2005/8/layout/hierarchy1"/>
    <dgm:cxn modelId="{F2DDAF46-A9D9-4C21-9FAB-714C10A3327B}" type="presParOf" srcId="{85C91FD3-3417-4B9E-82AB-8726161448EB}" destId="{62EB3CEF-0E05-4A4E-9B30-80E35643A6A3}" srcOrd="6" destOrd="0" presId="urn:microsoft.com/office/officeart/2005/8/layout/hierarchy1"/>
    <dgm:cxn modelId="{08CBA391-3634-49D2-8EF7-B8E0EF4E0802}" type="presParOf" srcId="{85C91FD3-3417-4B9E-82AB-8726161448EB}" destId="{4D2BC225-695B-4A8C-A3AB-9F1D3DAC15A7}" srcOrd="7" destOrd="0" presId="urn:microsoft.com/office/officeart/2005/8/layout/hierarchy1"/>
    <dgm:cxn modelId="{B1BD7B4B-9FA5-4260-B33E-77829F57D4A2}" type="presParOf" srcId="{4D2BC225-695B-4A8C-A3AB-9F1D3DAC15A7}" destId="{F4C7BEF5-CE94-49E5-937D-D9E5931D3266}" srcOrd="0" destOrd="0" presId="urn:microsoft.com/office/officeart/2005/8/layout/hierarchy1"/>
    <dgm:cxn modelId="{4750F42E-7855-4263-9E4B-B5F469E0647C}" type="presParOf" srcId="{F4C7BEF5-CE94-49E5-937D-D9E5931D3266}" destId="{A4C5A408-9A0C-479E-A363-30EE83C2757B}" srcOrd="0" destOrd="0" presId="urn:microsoft.com/office/officeart/2005/8/layout/hierarchy1"/>
    <dgm:cxn modelId="{CFFC670A-BC5D-452F-8CCB-7BABC7D000FE}" type="presParOf" srcId="{F4C7BEF5-CE94-49E5-937D-D9E5931D3266}" destId="{1F007AF4-C58B-49E6-83E2-3D0A1A6942E1}" srcOrd="1" destOrd="0" presId="urn:microsoft.com/office/officeart/2005/8/layout/hierarchy1"/>
    <dgm:cxn modelId="{D462C686-F40D-4624-98EA-D1F6E4252A54}" type="presParOf" srcId="{4D2BC225-695B-4A8C-A3AB-9F1D3DAC15A7}" destId="{79EF10A8-B0C8-4FD3-8AC4-31CF8E96F714}" srcOrd="1" destOrd="0" presId="urn:microsoft.com/office/officeart/2005/8/layout/hierarchy1"/>
    <dgm:cxn modelId="{EB70C3A8-89A7-427B-AC10-7C85353DF702}" type="presParOf" srcId="{C76BD5A4-2CDE-4640-9F78-9C40EA832BF2}" destId="{CA0C4B33-33B8-4CCB-B111-97633697DF7A}" srcOrd="2" destOrd="0" presId="urn:microsoft.com/office/officeart/2005/8/layout/hierarchy1"/>
    <dgm:cxn modelId="{880D4E34-740F-4526-A757-C9AB8E6BB6A7}" type="presParOf" srcId="{C76BD5A4-2CDE-4640-9F78-9C40EA832BF2}" destId="{B4A4990A-B8B2-4BE9-AA63-1887FC8AC8E5}" srcOrd="3" destOrd="0" presId="urn:microsoft.com/office/officeart/2005/8/layout/hierarchy1"/>
    <dgm:cxn modelId="{D07B3C3E-08AA-4B6F-A592-1480CC6FEF66}" type="presParOf" srcId="{B4A4990A-B8B2-4BE9-AA63-1887FC8AC8E5}" destId="{78F382F9-D9A5-4CE4-A2BD-5AEBB3A87421}" srcOrd="0" destOrd="0" presId="urn:microsoft.com/office/officeart/2005/8/layout/hierarchy1"/>
    <dgm:cxn modelId="{8A220A3F-26B9-4012-AB50-3926A6954EDE}" type="presParOf" srcId="{78F382F9-D9A5-4CE4-A2BD-5AEBB3A87421}" destId="{EA865F9D-EAC8-4051-8234-8EFE912C63FC}" srcOrd="0" destOrd="0" presId="urn:microsoft.com/office/officeart/2005/8/layout/hierarchy1"/>
    <dgm:cxn modelId="{10006C19-4CF3-4240-AEF2-080CE6FC0A39}" type="presParOf" srcId="{78F382F9-D9A5-4CE4-A2BD-5AEBB3A87421}" destId="{076E23E4-0C94-4886-8978-AB2759C2397A}" srcOrd="1" destOrd="0" presId="urn:microsoft.com/office/officeart/2005/8/layout/hierarchy1"/>
    <dgm:cxn modelId="{E6D2AF0A-451D-47AC-A31A-E63C1AFBBD4D}" type="presParOf" srcId="{B4A4990A-B8B2-4BE9-AA63-1887FC8AC8E5}" destId="{DE2A8E3E-B81C-4A87-8650-7AF1DA835A2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D0DA70-70FB-445F-ACAE-6201D8A4A3FB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B4E54F60-6805-44F3-99CC-C9ADAA300D38}">
      <dgm:prSet phldrT="[Текст]"/>
      <dgm:spPr/>
      <dgm:t>
        <a:bodyPr/>
        <a:lstStyle/>
        <a:p>
          <a:r>
            <a:rPr lang="ru-RU" dirty="0" smtClean="0"/>
            <a:t>Центр занятости населения</a:t>
          </a:r>
          <a:endParaRPr lang="ru-RU" dirty="0"/>
        </a:p>
      </dgm:t>
    </dgm:pt>
    <dgm:pt modelId="{9207E300-F77D-4ACA-BC93-F005EC07F95A}" type="parTrans" cxnId="{ECA8B4BA-2E96-4691-B926-E555AE11C3C7}">
      <dgm:prSet/>
      <dgm:spPr/>
      <dgm:t>
        <a:bodyPr/>
        <a:lstStyle/>
        <a:p>
          <a:endParaRPr lang="ru-RU"/>
        </a:p>
      </dgm:t>
    </dgm:pt>
    <dgm:pt modelId="{87D44D18-D223-4046-BD68-9203B12DF743}" type="sibTrans" cxnId="{ECA8B4BA-2E96-4691-B926-E555AE11C3C7}">
      <dgm:prSet/>
      <dgm:spPr/>
      <dgm:t>
        <a:bodyPr/>
        <a:lstStyle/>
        <a:p>
          <a:endParaRPr lang="ru-RU"/>
        </a:p>
      </dgm:t>
    </dgm:pt>
    <dgm:pt modelId="{839659E2-A031-4F31-825A-341E20082D31}">
      <dgm:prSet phldrT="[Текст]"/>
      <dgm:spPr/>
      <dgm:t>
        <a:bodyPr/>
        <a:lstStyle/>
        <a:p>
          <a:r>
            <a:rPr lang="ru-RU" dirty="0" smtClean="0"/>
            <a:t>Работодатель</a:t>
          </a:r>
        </a:p>
        <a:p>
          <a:endParaRPr lang="ru-RU" dirty="0"/>
        </a:p>
      </dgm:t>
    </dgm:pt>
    <dgm:pt modelId="{567BA711-F56B-4CA1-8D67-7A52789F3703}" type="parTrans" cxnId="{CDF2E0C9-C524-46E8-A8D1-A773F1FA99F7}">
      <dgm:prSet/>
      <dgm:spPr/>
      <dgm:t>
        <a:bodyPr/>
        <a:lstStyle/>
        <a:p>
          <a:endParaRPr lang="ru-RU"/>
        </a:p>
      </dgm:t>
    </dgm:pt>
    <dgm:pt modelId="{289E5882-9269-49CF-ADB1-D09820786D6A}" type="sibTrans" cxnId="{CDF2E0C9-C524-46E8-A8D1-A773F1FA99F7}">
      <dgm:prSet/>
      <dgm:spPr/>
      <dgm:t>
        <a:bodyPr/>
        <a:lstStyle/>
        <a:p>
          <a:endParaRPr lang="ru-RU"/>
        </a:p>
      </dgm:t>
    </dgm:pt>
    <dgm:pt modelId="{634BDFF9-E7B9-41D0-B601-6D94BA229614}">
      <dgm:prSet phldrT="[Текст]"/>
      <dgm:spPr/>
      <dgm:t>
        <a:bodyPr/>
        <a:lstStyle/>
        <a:p>
          <a:pPr algn="ctr"/>
          <a:r>
            <a:rPr lang="ru-RU" dirty="0" smtClean="0"/>
            <a:t>Незанятые инвалиды</a:t>
          </a:r>
        </a:p>
      </dgm:t>
    </dgm:pt>
    <dgm:pt modelId="{D02C9EA5-4469-4ABF-A1F2-8A2EB4EFF775}" type="parTrans" cxnId="{5AE5DC56-8F52-4277-99B8-963EE4DA09D5}">
      <dgm:prSet/>
      <dgm:spPr/>
      <dgm:t>
        <a:bodyPr/>
        <a:lstStyle/>
        <a:p>
          <a:endParaRPr lang="ru-RU"/>
        </a:p>
      </dgm:t>
    </dgm:pt>
    <dgm:pt modelId="{D367F772-49B6-4097-8754-A7329DB99E17}" type="sibTrans" cxnId="{5AE5DC56-8F52-4277-99B8-963EE4DA09D5}">
      <dgm:prSet/>
      <dgm:spPr/>
      <dgm:t>
        <a:bodyPr/>
        <a:lstStyle/>
        <a:p>
          <a:endParaRPr lang="ru-RU"/>
        </a:p>
      </dgm:t>
    </dgm:pt>
    <dgm:pt modelId="{FB1E9661-A38D-4266-A086-C7DE4F00FAC4}" type="pres">
      <dgm:prSet presAssocID="{49D0DA70-70FB-445F-ACAE-6201D8A4A3FB}" presName="compositeShape" presStyleCnt="0">
        <dgm:presLayoutVars>
          <dgm:chMax val="7"/>
          <dgm:dir/>
          <dgm:resizeHandles val="exact"/>
        </dgm:presLayoutVars>
      </dgm:prSet>
      <dgm:spPr/>
    </dgm:pt>
    <dgm:pt modelId="{F1D76BC4-EFC0-4110-9EF9-E12E82C23E9B}" type="pres">
      <dgm:prSet presAssocID="{B4E54F60-6805-44F3-99CC-C9ADAA300D38}" presName="circ1" presStyleLbl="vennNode1" presStyleIdx="0" presStyleCnt="3"/>
      <dgm:spPr/>
      <dgm:t>
        <a:bodyPr/>
        <a:lstStyle/>
        <a:p>
          <a:endParaRPr lang="ru-RU"/>
        </a:p>
      </dgm:t>
    </dgm:pt>
    <dgm:pt modelId="{D3A80F4F-B56F-4CE8-A05A-8F7C16673DF1}" type="pres">
      <dgm:prSet presAssocID="{B4E54F60-6805-44F3-99CC-C9ADAA300D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805CC-25DD-4135-BD00-D51ED8AC5755}" type="pres">
      <dgm:prSet presAssocID="{839659E2-A031-4F31-825A-341E20082D31}" presName="circ2" presStyleLbl="vennNode1" presStyleIdx="1" presStyleCnt="3"/>
      <dgm:spPr/>
      <dgm:t>
        <a:bodyPr/>
        <a:lstStyle/>
        <a:p>
          <a:endParaRPr lang="ru-RU"/>
        </a:p>
      </dgm:t>
    </dgm:pt>
    <dgm:pt modelId="{128A277B-0215-438F-91B9-CAB0CCE2FBF9}" type="pres">
      <dgm:prSet presAssocID="{839659E2-A031-4F31-825A-341E20082D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70F7E-DD5C-41C1-B341-A435C8EDCE51}" type="pres">
      <dgm:prSet presAssocID="{634BDFF9-E7B9-41D0-B601-6D94BA229614}" presName="circ3" presStyleLbl="vennNode1" presStyleIdx="2" presStyleCnt="3"/>
      <dgm:spPr/>
      <dgm:t>
        <a:bodyPr/>
        <a:lstStyle/>
        <a:p>
          <a:endParaRPr lang="ru-RU"/>
        </a:p>
      </dgm:t>
    </dgm:pt>
    <dgm:pt modelId="{BB34D589-AED3-4536-AFDE-A61783808167}" type="pres">
      <dgm:prSet presAssocID="{634BDFF9-E7B9-41D0-B601-6D94BA22961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A7A816-9661-4DFF-BBE4-8EFBB01813CB}" type="presOf" srcId="{634BDFF9-E7B9-41D0-B601-6D94BA229614}" destId="{66570F7E-DD5C-41C1-B341-A435C8EDCE51}" srcOrd="0" destOrd="0" presId="urn:microsoft.com/office/officeart/2005/8/layout/venn1"/>
    <dgm:cxn modelId="{C43E684A-CF2B-4BDB-93CE-CF9F3206759C}" type="presOf" srcId="{B4E54F60-6805-44F3-99CC-C9ADAA300D38}" destId="{D3A80F4F-B56F-4CE8-A05A-8F7C16673DF1}" srcOrd="1" destOrd="0" presId="urn:microsoft.com/office/officeart/2005/8/layout/venn1"/>
    <dgm:cxn modelId="{8B7C40E9-E5A4-43D0-A5CE-70F47671CFAC}" type="presOf" srcId="{B4E54F60-6805-44F3-99CC-C9ADAA300D38}" destId="{F1D76BC4-EFC0-4110-9EF9-E12E82C23E9B}" srcOrd="0" destOrd="0" presId="urn:microsoft.com/office/officeart/2005/8/layout/venn1"/>
    <dgm:cxn modelId="{CDF2E0C9-C524-46E8-A8D1-A773F1FA99F7}" srcId="{49D0DA70-70FB-445F-ACAE-6201D8A4A3FB}" destId="{839659E2-A031-4F31-825A-341E20082D31}" srcOrd="1" destOrd="0" parTransId="{567BA711-F56B-4CA1-8D67-7A52789F3703}" sibTransId="{289E5882-9269-49CF-ADB1-D09820786D6A}"/>
    <dgm:cxn modelId="{ECA8B4BA-2E96-4691-B926-E555AE11C3C7}" srcId="{49D0DA70-70FB-445F-ACAE-6201D8A4A3FB}" destId="{B4E54F60-6805-44F3-99CC-C9ADAA300D38}" srcOrd="0" destOrd="0" parTransId="{9207E300-F77D-4ACA-BC93-F005EC07F95A}" sibTransId="{87D44D18-D223-4046-BD68-9203B12DF743}"/>
    <dgm:cxn modelId="{F7354EF5-EE98-40D9-90B9-2747F982BA01}" type="presOf" srcId="{634BDFF9-E7B9-41D0-B601-6D94BA229614}" destId="{BB34D589-AED3-4536-AFDE-A61783808167}" srcOrd="1" destOrd="0" presId="urn:microsoft.com/office/officeart/2005/8/layout/venn1"/>
    <dgm:cxn modelId="{5AE5DC56-8F52-4277-99B8-963EE4DA09D5}" srcId="{49D0DA70-70FB-445F-ACAE-6201D8A4A3FB}" destId="{634BDFF9-E7B9-41D0-B601-6D94BA229614}" srcOrd="2" destOrd="0" parTransId="{D02C9EA5-4469-4ABF-A1F2-8A2EB4EFF775}" sibTransId="{D367F772-49B6-4097-8754-A7329DB99E17}"/>
    <dgm:cxn modelId="{7EDBD3F3-845E-4822-87F2-06AD4A7703DD}" type="presOf" srcId="{839659E2-A031-4F31-825A-341E20082D31}" destId="{128A277B-0215-438F-91B9-CAB0CCE2FBF9}" srcOrd="1" destOrd="0" presId="urn:microsoft.com/office/officeart/2005/8/layout/venn1"/>
    <dgm:cxn modelId="{79471086-046F-4838-9CFE-7F6B28539EE0}" type="presOf" srcId="{839659E2-A031-4F31-825A-341E20082D31}" destId="{999805CC-25DD-4135-BD00-D51ED8AC5755}" srcOrd="0" destOrd="0" presId="urn:microsoft.com/office/officeart/2005/8/layout/venn1"/>
    <dgm:cxn modelId="{6AD5F82A-1A65-417C-AF52-69F30729F764}" type="presOf" srcId="{49D0DA70-70FB-445F-ACAE-6201D8A4A3FB}" destId="{FB1E9661-A38D-4266-A086-C7DE4F00FAC4}" srcOrd="0" destOrd="0" presId="urn:microsoft.com/office/officeart/2005/8/layout/venn1"/>
    <dgm:cxn modelId="{F90C4A55-2FC9-44C4-8CBE-CDF8901CF2FE}" type="presParOf" srcId="{FB1E9661-A38D-4266-A086-C7DE4F00FAC4}" destId="{F1D76BC4-EFC0-4110-9EF9-E12E82C23E9B}" srcOrd="0" destOrd="0" presId="urn:microsoft.com/office/officeart/2005/8/layout/venn1"/>
    <dgm:cxn modelId="{0013B665-121A-4160-91F4-5C81B6DC016D}" type="presParOf" srcId="{FB1E9661-A38D-4266-A086-C7DE4F00FAC4}" destId="{D3A80F4F-B56F-4CE8-A05A-8F7C16673DF1}" srcOrd="1" destOrd="0" presId="urn:microsoft.com/office/officeart/2005/8/layout/venn1"/>
    <dgm:cxn modelId="{080009BD-8D06-4963-8CF0-B2140A67B510}" type="presParOf" srcId="{FB1E9661-A38D-4266-A086-C7DE4F00FAC4}" destId="{999805CC-25DD-4135-BD00-D51ED8AC5755}" srcOrd="2" destOrd="0" presId="urn:microsoft.com/office/officeart/2005/8/layout/venn1"/>
    <dgm:cxn modelId="{FDA206D8-FA29-4457-B07E-E1F208628D6E}" type="presParOf" srcId="{FB1E9661-A38D-4266-A086-C7DE4F00FAC4}" destId="{128A277B-0215-438F-91B9-CAB0CCE2FBF9}" srcOrd="3" destOrd="0" presId="urn:microsoft.com/office/officeart/2005/8/layout/venn1"/>
    <dgm:cxn modelId="{9693A278-1373-4EF8-9C22-A363F18788E8}" type="presParOf" srcId="{FB1E9661-A38D-4266-A086-C7DE4F00FAC4}" destId="{66570F7E-DD5C-41C1-B341-A435C8EDCE51}" srcOrd="4" destOrd="0" presId="urn:microsoft.com/office/officeart/2005/8/layout/venn1"/>
    <dgm:cxn modelId="{F7EBED54-86F4-476E-9FDA-36A538A75182}" type="presParOf" srcId="{FB1E9661-A38D-4266-A086-C7DE4F00FAC4}" destId="{BB34D589-AED3-4536-AFDE-A6178380816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D0DA70-70FB-445F-ACAE-6201D8A4A3FB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B4E54F60-6805-44F3-99CC-C9ADAA300D38}">
      <dgm:prSet phldrT="[Текст]" custT="1"/>
      <dgm:spPr/>
      <dgm:t>
        <a:bodyPr/>
        <a:lstStyle/>
        <a:p>
          <a:r>
            <a:rPr lang="ru-RU" sz="1800" dirty="0" smtClean="0"/>
            <a:t>Центр занятости населения</a:t>
          </a:r>
          <a:endParaRPr lang="ru-RU" sz="1800" dirty="0"/>
        </a:p>
      </dgm:t>
    </dgm:pt>
    <dgm:pt modelId="{9207E300-F77D-4ACA-BC93-F005EC07F95A}" type="parTrans" cxnId="{ECA8B4BA-2E96-4691-B926-E555AE11C3C7}">
      <dgm:prSet/>
      <dgm:spPr/>
      <dgm:t>
        <a:bodyPr/>
        <a:lstStyle/>
        <a:p>
          <a:endParaRPr lang="ru-RU" sz="2400"/>
        </a:p>
      </dgm:t>
    </dgm:pt>
    <dgm:pt modelId="{87D44D18-D223-4046-BD68-9203B12DF743}" type="sibTrans" cxnId="{ECA8B4BA-2E96-4691-B926-E555AE11C3C7}">
      <dgm:prSet/>
      <dgm:spPr/>
      <dgm:t>
        <a:bodyPr/>
        <a:lstStyle/>
        <a:p>
          <a:endParaRPr lang="ru-RU" sz="2400"/>
        </a:p>
      </dgm:t>
    </dgm:pt>
    <dgm:pt modelId="{839659E2-A031-4F31-825A-341E20082D31}">
      <dgm:prSet phldrT="[Текст]" custT="1"/>
      <dgm:spPr/>
      <dgm:t>
        <a:bodyPr/>
        <a:lstStyle/>
        <a:p>
          <a:r>
            <a:rPr lang="ru-RU" sz="1800" dirty="0" smtClean="0"/>
            <a:t>Вновь трудоустроенный гражданин с инвалидностью</a:t>
          </a:r>
          <a:endParaRPr lang="ru-RU" sz="1800" dirty="0"/>
        </a:p>
      </dgm:t>
    </dgm:pt>
    <dgm:pt modelId="{567BA711-F56B-4CA1-8D67-7A52789F3703}" type="parTrans" cxnId="{CDF2E0C9-C524-46E8-A8D1-A773F1FA99F7}">
      <dgm:prSet/>
      <dgm:spPr/>
      <dgm:t>
        <a:bodyPr/>
        <a:lstStyle/>
        <a:p>
          <a:endParaRPr lang="ru-RU" sz="2400"/>
        </a:p>
      </dgm:t>
    </dgm:pt>
    <dgm:pt modelId="{289E5882-9269-49CF-ADB1-D09820786D6A}" type="sibTrans" cxnId="{CDF2E0C9-C524-46E8-A8D1-A773F1FA99F7}">
      <dgm:prSet/>
      <dgm:spPr/>
      <dgm:t>
        <a:bodyPr/>
        <a:lstStyle/>
        <a:p>
          <a:endParaRPr lang="ru-RU" sz="2400"/>
        </a:p>
      </dgm:t>
    </dgm:pt>
    <dgm:pt modelId="{BEFB4050-C411-4800-A534-102C67790181}">
      <dgm:prSet custT="1"/>
      <dgm:spPr/>
      <dgm:t>
        <a:bodyPr/>
        <a:lstStyle/>
        <a:p>
          <a:r>
            <a:rPr lang="ru-RU" sz="1800" dirty="0" smtClean="0"/>
            <a:t>Организация, осуществляющая сопровождение</a:t>
          </a:r>
        </a:p>
        <a:p>
          <a:r>
            <a:rPr lang="ru-RU" sz="1800" dirty="0" smtClean="0"/>
            <a:t>(СО НКО)</a:t>
          </a:r>
          <a:endParaRPr lang="ru-RU" sz="1800" dirty="0"/>
        </a:p>
      </dgm:t>
    </dgm:pt>
    <dgm:pt modelId="{650060D3-7F88-4EE8-9759-B8DD053F113E}" type="parTrans" cxnId="{D287E85A-A0A4-4F22-B9D8-86DA56F47928}">
      <dgm:prSet/>
      <dgm:spPr/>
      <dgm:t>
        <a:bodyPr/>
        <a:lstStyle/>
        <a:p>
          <a:endParaRPr lang="ru-RU" sz="2400"/>
        </a:p>
      </dgm:t>
    </dgm:pt>
    <dgm:pt modelId="{DA2B5490-FC89-463F-80A9-F36B937B3DB4}" type="sibTrans" cxnId="{D287E85A-A0A4-4F22-B9D8-86DA56F47928}">
      <dgm:prSet/>
      <dgm:spPr/>
      <dgm:t>
        <a:bodyPr/>
        <a:lstStyle/>
        <a:p>
          <a:endParaRPr lang="ru-RU" sz="2400"/>
        </a:p>
      </dgm:t>
    </dgm:pt>
    <dgm:pt modelId="{FB1E9661-A38D-4266-A086-C7DE4F00FAC4}" type="pres">
      <dgm:prSet presAssocID="{49D0DA70-70FB-445F-ACAE-6201D8A4A3FB}" presName="compositeShape" presStyleCnt="0">
        <dgm:presLayoutVars>
          <dgm:chMax val="7"/>
          <dgm:dir/>
          <dgm:resizeHandles val="exact"/>
        </dgm:presLayoutVars>
      </dgm:prSet>
      <dgm:spPr/>
    </dgm:pt>
    <dgm:pt modelId="{F1D76BC4-EFC0-4110-9EF9-E12E82C23E9B}" type="pres">
      <dgm:prSet presAssocID="{B4E54F60-6805-44F3-99CC-C9ADAA300D38}" presName="circ1" presStyleLbl="vennNode1" presStyleIdx="0" presStyleCnt="3"/>
      <dgm:spPr/>
      <dgm:t>
        <a:bodyPr/>
        <a:lstStyle/>
        <a:p>
          <a:endParaRPr lang="ru-RU"/>
        </a:p>
      </dgm:t>
    </dgm:pt>
    <dgm:pt modelId="{D3A80F4F-B56F-4CE8-A05A-8F7C16673DF1}" type="pres">
      <dgm:prSet presAssocID="{B4E54F60-6805-44F3-99CC-C9ADAA300D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805CC-25DD-4135-BD00-D51ED8AC5755}" type="pres">
      <dgm:prSet presAssocID="{839659E2-A031-4F31-825A-341E20082D31}" presName="circ2" presStyleLbl="vennNode1" presStyleIdx="1" presStyleCnt="3" custScaleX="121649" custScaleY="123894" custLinFactNeighborX="736" custLinFactNeighborY="-4866"/>
      <dgm:spPr/>
      <dgm:t>
        <a:bodyPr/>
        <a:lstStyle/>
        <a:p>
          <a:endParaRPr lang="ru-RU"/>
        </a:p>
      </dgm:t>
    </dgm:pt>
    <dgm:pt modelId="{128A277B-0215-438F-91B9-CAB0CCE2FBF9}" type="pres">
      <dgm:prSet presAssocID="{839659E2-A031-4F31-825A-341E20082D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9E358-32CE-4987-B357-F9ECF1C1921C}" type="pres">
      <dgm:prSet presAssocID="{BEFB4050-C411-4800-A534-102C67790181}" presName="circ3" presStyleLbl="vennNode1" presStyleIdx="2" presStyleCnt="3" custScaleX="121551" custScaleY="108627"/>
      <dgm:spPr/>
      <dgm:t>
        <a:bodyPr/>
        <a:lstStyle/>
        <a:p>
          <a:endParaRPr lang="ru-RU"/>
        </a:p>
      </dgm:t>
    </dgm:pt>
    <dgm:pt modelId="{B72BFD8C-F7A9-4D4D-B607-60C62BE2853B}" type="pres">
      <dgm:prSet presAssocID="{BEFB4050-C411-4800-A534-102C6779018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CC93C-B083-4A20-8B70-AF2C1569ED1F}" type="presOf" srcId="{B4E54F60-6805-44F3-99CC-C9ADAA300D38}" destId="{F1D76BC4-EFC0-4110-9EF9-E12E82C23E9B}" srcOrd="0" destOrd="0" presId="urn:microsoft.com/office/officeart/2005/8/layout/venn1"/>
    <dgm:cxn modelId="{CDF2E0C9-C524-46E8-A8D1-A773F1FA99F7}" srcId="{49D0DA70-70FB-445F-ACAE-6201D8A4A3FB}" destId="{839659E2-A031-4F31-825A-341E20082D31}" srcOrd="1" destOrd="0" parTransId="{567BA711-F56B-4CA1-8D67-7A52789F3703}" sibTransId="{289E5882-9269-49CF-ADB1-D09820786D6A}"/>
    <dgm:cxn modelId="{ECA8B4BA-2E96-4691-B926-E555AE11C3C7}" srcId="{49D0DA70-70FB-445F-ACAE-6201D8A4A3FB}" destId="{B4E54F60-6805-44F3-99CC-C9ADAA300D38}" srcOrd="0" destOrd="0" parTransId="{9207E300-F77D-4ACA-BC93-F005EC07F95A}" sibTransId="{87D44D18-D223-4046-BD68-9203B12DF743}"/>
    <dgm:cxn modelId="{734BB1CD-2642-4A32-9A42-BE99F7CE3758}" type="presOf" srcId="{BEFB4050-C411-4800-A534-102C67790181}" destId="{13C9E358-32CE-4987-B357-F9ECF1C1921C}" srcOrd="0" destOrd="0" presId="urn:microsoft.com/office/officeart/2005/8/layout/venn1"/>
    <dgm:cxn modelId="{5EB6E898-6E10-46C7-8BDF-2E96E070E946}" type="presOf" srcId="{49D0DA70-70FB-445F-ACAE-6201D8A4A3FB}" destId="{FB1E9661-A38D-4266-A086-C7DE4F00FAC4}" srcOrd="0" destOrd="0" presId="urn:microsoft.com/office/officeart/2005/8/layout/venn1"/>
    <dgm:cxn modelId="{D287E85A-A0A4-4F22-B9D8-86DA56F47928}" srcId="{49D0DA70-70FB-445F-ACAE-6201D8A4A3FB}" destId="{BEFB4050-C411-4800-A534-102C67790181}" srcOrd="2" destOrd="0" parTransId="{650060D3-7F88-4EE8-9759-B8DD053F113E}" sibTransId="{DA2B5490-FC89-463F-80A9-F36B937B3DB4}"/>
    <dgm:cxn modelId="{8FBCD972-5024-4045-A640-DA342D086A54}" type="presOf" srcId="{BEFB4050-C411-4800-A534-102C67790181}" destId="{B72BFD8C-F7A9-4D4D-B607-60C62BE2853B}" srcOrd="1" destOrd="0" presId="urn:microsoft.com/office/officeart/2005/8/layout/venn1"/>
    <dgm:cxn modelId="{7B7FEF0A-94DF-4B9A-9AC8-0373F9D62049}" type="presOf" srcId="{B4E54F60-6805-44F3-99CC-C9ADAA300D38}" destId="{D3A80F4F-B56F-4CE8-A05A-8F7C16673DF1}" srcOrd="1" destOrd="0" presId="urn:microsoft.com/office/officeart/2005/8/layout/venn1"/>
    <dgm:cxn modelId="{A2A64792-76D0-47AA-B1AF-CC9315C7EC37}" type="presOf" srcId="{839659E2-A031-4F31-825A-341E20082D31}" destId="{999805CC-25DD-4135-BD00-D51ED8AC5755}" srcOrd="0" destOrd="0" presId="urn:microsoft.com/office/officeart/2005/8/layout/venn1"/>
    <dgm:cxn modelId="{FF5475AA-C541-49AF-BE3A-8AE58A73FF0A}" type="presOf" srcId="{839659E2-A031-4F31-825A-341E20082D31}" destId="{128A277B-0215-438F-91B9-CAB0CCE2FBF9}" srcOrd="1" destOrd="0" presId="urn:microsoft.com/office/officeart/2005/8/layout/venn1"/>
    <dgm:cxn modelId="{7B2193B7-B6CE-4910-A05B-B7A7ABF6750D}" type="presParOf" srcId="{FB1E9661-A38D-4266-A086-C7DE4F00FAC4}" destId="{F1D76BC4-EFC0-4110-9EF9-E12E82C23E9B}" srcOrd="0" destOrd="0" presId="urn:microsoft.com/office/officeart/2005/8/layout/venn1"/>
    <dgm:cxn modelId="{B1109F40-241E-4B66-8EF4-2D74502A1116}" type="presParOf" srcId="{FB1E9661-A38D-4266-A086-C7DE4F00FAC4}" destId="{D3A80F4F-B56F-4CE8-A05A-8F7C16673DF1}" srcOrd="1" destOrd="0" presId="urn:microsoft.com/office/officeart/2005/8/layout/venn1"/>
    <dgm:cxn modelId="{007D983C-B342-4FC4-9E0E-FA40A1ABFC2D}" type="presParOf" srcId="{FB1E9661-A38D-4266-A086-C7DE4F00FAC4}" destId="{999805CC-25DD-4135-BD00-D51ED8AC5755}" srcOrd="2" destOrd="0" presId="urn:microsoft.com/office/officeart/2005/8/layout/venn1"/>
    <dgm:cxn modelId="{4ACA1043-509D-4A2D-8E0D-30F289A41D69}" type="presParOf" srcId="{FB1E9661-A38D-4266-A086-C7DE4F00FAC4}" destId="{128A277B-0215-438F-91B9-CAB0CCE2FBF9}" srcOrd="3" destOrd="0" presId="urn:microsoft.com/office/officeart/2005/8/layout/venn1"/>
    <dgm:cxn modelId="{1BE27F80-57D1-4F10-8846-1DA7D19278FF}" type="presParOf" srcId="{FB1E9661-A38D-4266-A086-C7DE4F00FAC4}" destId="{13C9E358-32CE-4987-B357-F9ECF1C1921C}" srcOrd="4" destOrd="0" presId="urn:microsoft.com/office/officeart/2005/8/layout/venn1"/>
    <dgm:cxn modelId="{AB157AF8-12EF-40FA-A055-EF313AD72F86}" type="presParOf" srcId="{FB1E9661-A38D-4266-A086-C7DE4F00FAC4}" destId="{B72BFD8C-F7A9-4D4D-B607-60C62BE2853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D0DA70-70FB-445F-ACAE-6201D8A4A3FB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</dgm:pt>
    <dgm:pt modelId="{B4E54F60-6805-44F3-99CC-C9ADAA300D38}">
      <dgm:prSet phldrT="[Текст]" custT="1"/>
      <dgm:spPr/>
      <dgm:t>
        <a:bodyPr/>
        <a:lstStyle/>
        <a:p>
          <a:r>
            <a:rPr lang="ru-RU" sz="1800" dirty="0" smtClean="0"/>
            <a:t>Центр занятости населения</a:t>
          </a:r>
          <a:endParaRPr lang="ru-RU" sz="1800" dirty="0"/>
        </a:p>
      </dgm:t>
    </dgm:pt>
    <dgm:pt modelId="{9207E300-F77D-4ACA-BC93-F005EC07F95A}" type="parTrans" cxnId="{ECA8B4BA-2E96-4691-B926-E555AE11C3C7}">
      <dgm:prSet/>
      <dgm:spPr/>
      <dgm:t>
        <a:bodyPr/>
        <a:lstStyle/>
        <a:p>
          <a:endParaRPr lang="ru-RU" sz="2400"/>
        </a:p>
      </dgm:t>
    </dgm:pt>
    <dgm:pt modelId="{87D44D18-D223-4046-BD68-9203B12DF743}" type="sibTrans" cxnId="{ECA8B4BA-2E96-4691-B926-E555AE11C3C7}">
      <dgm:prSet/>
      <dgm:spPr/>
      <dgm:t>
        <a:bodyPr/>
        <a:lstStyle/>
        <a:p>
          <a:endParaRPr lang="ru-RU" sz="2400"/>
        </a:p>
      </dgm:t>
    </dgm:pt>
    <dgm:pt modelId="{839659E2-A031-4F31-825A-341E20082D31}">
      <dgm:prSet phldrT="[Текст]" custT="1"/>
      <dgm:spPr/>
      <dgm:t>
        <a:bodyPr/>
        <a:lstStyle/>
        <a:p>
          <a:r>
            <a:rPr lang="ru-RU" sz="1800" dirty="0" smtClean="0"/>
            <a:t>Работодатель</a:t>
          </a:r>
          <a:endParaRPr lang="ru-RU" sz="1800" dirty="0"/>
        </a:p>
      </dgm:t>
    </dgm:pt>
    <dgm:pt modelId="{567BA711-F56B-4CA1-8D67-7A52789F3703}" type="parTrans" cxnId="{CDF2E0C9-C524-46E8-A8D1-A773F1FA99F7}">
      <dgm:prSet/>
      <dgm:spPr/>
      <dgm:t>
        <a:bodyPr/>
        <a:lstStyle/>
        <a:p>
          <a:endParaRPr lang="ru-RU" sz="2400"/>
        </a:p>
      </dgm:t>
    </dgm:pt>
    <dgm:pt modelId="{289E5882-9269-49CF-ADB1-D09820786D6A}" type="sibTrans" cxnId="{CDF2E0C9-C524-46E8-A8D1-A773F1FA99F7}">
      <dgm:prSet/>
      <dgm:spPr/>
      <dgm:t>
        <a:bodyPr/>
        <a:lstStyle/>
        <a:p>
          <a:endParaRPr lang="ru-RU" sz="2400"/>
        </a:p>
      </dgm:t>
    </dgm:pt>
    <dgm:pt modelId="{BEFB4050-C411-4800-A534-102C67790181}">
      <dgm:prSet custT="1"/>
      <dgm:spPr/>
      <dgm:t>
        <a:bodyPr/>
        <a:lstStyle/>
        <a:p>
          <a:pPr algn="just"/>
          <a:r>
            <a:rPr lang="ru-RU" sz="1600" dirty="0" smtClean="0"/>
            <a:t>Вновь трудоустроенный гражданин с инвалидностью</a:t>
          </a:r>
          <a:endParaRPr lang="ru-RU" sz="1600" dirty="0"/>
        </a:p>
      </dgm:t>
    </dgm:pt>
    <dgm:pt modelId="{650060D3-7F88-4EE8-9759-B8DD053F113E}" type="parTrans" cxnId="{D287E85A-A0A4-4F22-B9D8-86DA56F47928}">
      <dgm:prSet/>
      <dgm:spPr/>
      <dgm:t>
        <a:bodyPr/>
        <a:lstStyle/>
        <a:p>
          <a:endParaRPr lang="ru-RU" sz="2400"/>
        </a:p>
      </dgm:t>
    </dgm:pt>
    <dgm:pt modelId="{DA2B5490-FC89-463F-80A9-F36B937B3DB4}" type="sibTrans" cxnId="{D287E85A-A0A4-4F22-B9D8-86DA56F47928}">
      <dgm:prSet/>
      <dgm:spPr/>
      <dgm:t>
        <a:bodyPr/>
        <a:lstStyle/>
        <a:p>
          <a:endParaRPr lang="ru-RU" sz="2400"/>
        </a:p>
      </dgm:t>
    </dgm:pt>
    <dgm:pt modelId="{FB1E9661-A38D-4266-A086-C7DE4F00FAC4}" type="pres">
      <dgm:prSet presAssocID="{49D0DA70-70FB-445F-ACAE-6201D8A4A3FB}" presName="compositeShape" presStyleCnt="0">
        <dgm:presLayoutVars>
          <dgm:chMax val="7"/>
          <dgm:dir/>
          <dgm:resizeHandles val="exact"/>
        </dgm:presLayoutVars>
      </dgm:prSet>
      <dgm:spPr/>
    </dgm:pt>
    <dgm:pt modelId="{F1D76BC4-EFC0-4110-9EF9-E12E82C23E9B}" type="pres">
      <dgm:prSet presAssocID="{B4E54F60-6805-44F3-99CC-C9ADAA300D38}" presName="circ1" presStyleLbl="vennNode1" presStyleIdx="0" presStyleCnt="3"/>
      <dgm:spPr/>
      <dgm:t>
        <a:bodyPr/>
        <a:lstStyle/>
        <a:p>
          <a:endParaRPr lang="ru-RU"/>
        </a:p>
      </dgm:t>
    </dgm:pt>
    <dgm:pt modelId="{D3A80F4F-B56F-4CE8-A05A-8F7C16673DF1}" type="pres">
      <dgm:prSet presAssocID="{B4E54F60-6805-44F3-99CC-C9ADAA300D3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9805CC-25DD-4135-BD00-D51ED8AC5755}" type="pres">
      <dgm:prSet presAssocID="{839659E2-A031-4F31-825A-341E20082D31}" presName="circ2" presStyleLbl="vennNode1" presStyleIdx="1" presStyleCnt="3"/>
      <dgm:spPr/>
      <dgm:t>
        <a:bodyPr/>
        <a:lstStyle/>
        <a:p>
          <a:endParaRPr lang="ru-RU"/>
        </a:p>
      </dgm:t>
    </dgm:pt>
    <dgm:pt modelId="{128A277B-0215-438F-91B9-CAB0CCE2FBF9}" type="pres">
      <dgm:prSet presAssocID="{839659E2-A031-4F31-825A-341E20082D3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C9E358-32CE-4987-B357-F9ECF1C1921C}" type="pres">
      <dgm:prSet presAssocID="{BEFB4050-C411-4800-A534-102C67790181}" presName="circ3" presStyleLbl="vennNode1" presStyleIdx="2" presStyleCnt="3"/>
      <dgm:spPr/>
      <dgm:t>
        <a:bodyPr/>
        <a:lstStyle/>
        <a:p>
          <a:endParaRPr lang="ru-RU"/>
        </a:p>
      </dgm:t>
    </dgm:pt>
    <dgm:pt modelId="{B72BFD8C-F7A9-4D4D-B607-60C62BE2853B}" type="pres">
      <dgm:prSet presAssocID="{BEFB4050-C411-4800-A534-102C6779018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CC93C-B083-4A20-8B70-AF2C1569ED1F}" type="presOf" srcId="{B4E54F60-6805-44F3-99CC-C9ADAA300D38}" destId="{F1D76BC4-EFC0-4110-9EF9-E12E82C23E9B}" srcOrd="0" destOrd="0" presId="urn:microsoft.com/office/officeart/2005/8/layout/venn1"/>
    <dgm:cxn modelId="{CDF2E0C9-C524-46E8-A8D1-A773F1FA99F7}" srcId="{49D0DA70-70FB-445F-ACAE-6201D8A4A3FB}" destId="{839659E2-A031-4F31-825A-341E20082D31}" srcOrd="1" destOrd="0" parTransId="{567BA711-F56B-4CA1-8D67-7A52789F3703}" sibTransId="{289E5882-9269-49CF-ADB1-D09820786D6A}"/>
    <dgm:cxn modelId="{ECA8B4BA-2E96-4691-B926-E555AE11C3C7}" srcId="{49D0DA70-70FB-445F-ACAE-6201D8A4A3FB}" destId="{B4E54F60-6805-44F3-99CC-C9ADAA300D38}" srcOrd="0" destOrd="0" parTransId="{9207E300-F77D-4ACA-BC93-F005EC07F95A}" sibTransId="{87D44D18-D223-4046-BD68-9203B12DF743}"/>
    <dgm:cxn modelId="{734BB1CD-2642-4A32-9A42-BE99F7CE3758}" type="presOf" srcId="{BEFB4050-C411-4800-A534-102C67790181}" destId="{13C9E358-32CE-4987-B357-F9ECF1C1921C}" srcOrd="0" destOrd="0" presId="urn:microsoft.com/office/officeart/2005/8/layout/venn1"/>
    <dgm:cxn modelId="{5EB6E898-6E10-46C7-8BDF-2E96E070E946}" type="presOf" srcId="{49D0DA70-70FB-445F-ACAE-6201D8A4A3FB}" destId="{FB1E9661-A38D-4266-A086-C7DE4F00FAC4}" srcOrd="0" destOrd="0" presId="urn:microsoft.com/office/officeart/2005/8/layout/venn1"/>
    <dgm:cxn modelId="{D287E85A-A0A4-4F22-B9D8-86DA56F47928}" srcId="{49D0DA70-70FB-445F-ACAE-6201D8A4A3FB}" destId="{BEFB4050-C411-4800-A534-102C67790181}" srcOrd="2" destOrd="0" parTransId="{650060D3-7F88-4EE8-9759-B8DD053F113E}" sibTransId="{DA2B5490-FC89-463F-80A9-F36B937B3DB4}"/>
    <dgm:cxn modelId="{8FBCD972-5024-4045-A640-DA342D086A54}" type="presOf" srcId="{BEFB4050-C411-4800-A534-102C67790181}" destId="{B72BFD8C-F7A9-4D4D-B607-60C62BE2853B}" srcOrd="1" destOrd="0" presId="urn:microsoft.com/office/officeart/2005/8/layout/venn1"/>
    <dgm:cxn modelId="{7B7FEF0A-94DF-4B9A-9AC8-0373F9D62049}" type="presOf" srcId="{B4E54F60-6805-44F3-99CC-C9ADAA300D38}" destId="{D3A80F4F-B56F-4CE8-A05A-8F7C16673DF1}" srcOrd="1" destOrd="0" presId="urn:microsoft.com/office/officeart/2005/8/layout/venn1"/>
    <dgm:cxn modelId="{A2A64792-76D0-47AA-B1AF-CC9315C7EC37}" type="presOf" srcId="{839659E2-A031-4F31-825A-341E20082D31}" destId="{999805CC-25DD-4135-BD00-D51ED8AC5755}" srcOrd="0" destOrd="0" presId="urn:microsoft.com/office/officeart/2005/8/layout/venn1"/>
    <dgm:cxn modelId="{FF5475AA-C541-49AF-BE3A-8AE58A73FF0A}" type="presOf" srcId="{839659E2-A031-4F31-825A-341E20082D31}" destId="{128A277B-0215-438F-91B9-CAB0CCE2FBF9}" srcOrd="1" destOrd="0" presId="urn:microsoft.com/office/officeart/2005/8/layout/venn1"/>
    <dgm:cxn modelId="{7B2193B7-B6CE-4910-A05B-B7A7ABF6750D}" type="presParOf" srcId="{FB1E9661-A38D-4266-A086-C7DE4F00FAC4}" destId="{F1D76BC4-EFC0-4110-9EF9-E12E82C23E9B}" srcOrd="0" destOrd="0" presId="urn:microsoft.com/office/officeart/2005/8/layout/venn1"/>
    <dgm:cxn modelId="{B1109F40-241E-4B66-8EF4-2D74502A1116}" type="presParOf" srcId="{FB1E9661-A38D-4266-A086-C7DE4F00FAC4}" destId="{D3A80F4F-B56F-4CE8-A05A-8F7C16673DF1}" srcOrd="1" destOrd="0" presId="urn:microsoft.com/office/officeart/2005/8/layout/venn1"/>
    <dgm:cxn modelId="{007D983C-B342-4FC4-9E0E-FA40A1ABFC2D}" type="presParOf" srcId="{FB1E9661-A38D-4266-A086-C7DE4F00FAC4}" destId="{999805CC-25DD-4135-BD00-D51ED8AC5755}" srcOrd="2" destOrd="0" presId="urn:microsoft.com/office/officeart/2005/8/layout/venn1"/>
    <dgm:cxn modelId="{4ACA1043-509D-4A2D-8E0D-30F289A41D69}" type="presParOf" srcId="{FB1E9661-A38D-4266-A086-C7DE4F00FAC4}" destId="{128A277B-0215-438F-91B9-CAB0CCE2FBF9}" srcOrd="3" destOrd="0" presId="urn:microsoft.com/office/officeart/2005/8/layout/venn1"/>
    <dgm:cxn modelId="{1BE27F80-57D1-4F10-8846-1DA7D19278FF}" type="presParOf" srcId="{FB1E9661-A38D-4266-A086-C7DE4F00FAC4}" destId="{13C9E358-32CE-4987-B357-F9ECF1C1921C}" srcOrd="4" destOrd="0" presId="urn:microsoft.com/office/officeart/2005/8/layout/venn1"/>
    <dgm:cxn modelId="{AB157AF8-12EF-40FA-A055-EF313AD72F86}" type="presParOf" srcId="{FB1E9661-A38D-4266-A086-C7DE4F00FAC4}" destId="{B72BFD8C-F7A9-4D4D-B607-60C62BE2853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0" y="-8640"/>
            <a:ext cx="12189600" cy="6866640"/>
            <a:chOff x="0" y="-8640"/>
            <a:chExt cx="12189600" cy="6866640"/>
          </a:xfrm>
        </p:grpSpPr>
        <p:sp>
          <p:nvSpPr>
            <p:cNvPr id="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CustomShape 4"/>
            <p:cNvSpPr/>
            <p:nvPr/>
          </p:nvSpPr>
          <p:spPr>
            <a:xfrm>
              <a:off x="9181440" y="-8640"/>
              <a:ext cx="3004920" cy="68641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4" name="CustomShape 5"/>
            <p:cNvSpPr/>
            <p:nvPr/>
          </p:nvSpPr>
          <p:spPr>
            <a:xfrm>
              <a:off x="9603360" y="-8640"/>
              <a:ext cx="2585880" cy="68641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5" name="CustomShape 6"/>
            <p:cNvSpPr/>
            <p:nvPr/>
          </p:nvSpPr>
          <p:spPr>
            <a:xfrm>
              <a:off x="8932320" y="3048120"/>
              <a:ext cx="3257280" cy="380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" name="CustomShape 7"/>
            <p:cNvSpPr/>
            <p:nvPr/>
          </p:nvSpPr>
          <p:spPr>
            <a:xfrm>
              <a:off x="9334440" y="-8640"/>
              <a:ext cx="2851920" cy="68641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" name="CustomShape 8"/>
            <p:cNvSpPr/>
            <p:nvPr/>
          </p:nvSpPr>
          <p:spPr>
            <a:xfrm>
              <a:off x="10898640" y="-8640"/>
              <a:ext cx="1287720" cy="68641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8" name="CustomShape 9"/>
            <p:cNvSpPr/>
            <p:nvPr/>
          </p:nvSpPr>
          <p:spPr>
            <a:xfrm>
              <a:off x="10938960" y="-8640"/>
              <a:ext cx="1247400" cy="68641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9" name="CustomShape 10"/>
            <p:cNvSpPr/>
            <p:nvPr/>
          </p:nvSpPr>
          <p:spPr>
            <a:xfrm>
              <a:off x="10371600" y="3589920"/>
              <a:ext cx="1814760" cy="32655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" name="CustomShape 11"/>
            <p:cNvSpPr/>
            <p:nvPr/>
          </p:nvSpPr>
          <p:spPr>
            <a:xfrm>
              <a:off x="0" y="4013280"/>
              <a:ext cx="446040" cy="28422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grpSp>
        <p:nvGrpSpPr>
          <p:cNvPr id="11" name="Group 12"/>
          <p:cNvGrpSpPr/>
          <p:nvPr/>
        </p:nvGrpSpPr>
        <p:grpSpPr>
          <a:xfrm>
            <a:off x="0" y="-8640"/>
            <a:ext cx="12189600" cy="6866640"/>
            <a:chOff x="0" y="-8640"/>
            <a:chExt cx="12189600" cy="6866640"/>
          </a:xfrm>
        </p:grpSpPr>
        <p:sp>
          <p:nvSpPr>
            <p:cNvPr id="12" name="CustomShape 13"/>
            <p:cNvSpPr/>
            <p:nvPr/>
          </p:nvSpPr>
          <p:spPr>
            <a:xfrm>
              <a:off x="0" y="-7920"/>
              <a:ext cx="861120" cy="5695560"/>
            </a:xfrm>
            <a:custGeom>
              <a:avLst/>
              <a:gdLst/>
              <a:ah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3" name="Line 14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4" name="Line 15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5" name="CustomShape 16"/>
            <p:cNvSpPr/>
            <p:nvPr/>
          </p:nvSpPr>
          <p:spPr>
            <a:xfrm>
              <a:off x="9181440" y="-8640"/>
              <a:ext cx="3004920" cy="68641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6" name="CustomShape 17"/>
            <p:cNvSpPr/>
            <p:nvPr/>
          </p:nvSpPr>
          <p:spPr>
            <a:xfrm>
              <a:off x="9603360" y="-8640"/>
              <a:ext cx="2585880" cy="68641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7" name="CustomShape 18"/>
            <p:cNvSpPr/>
            <p:nvPr/>
          </p:nvSpPr>
          <p:spPr>
            <a:xfrm>
              <a:off x="8932320" y="3048120"/>
              <a:ext cx="3257280" cy="380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8" name="CustomShape 19"/>
            <p:cNvSpPr/>
            <p:nvPr/>
          </p:nvSpPr>
          <p:spPr>
            <a:xfrm>
              <a:off x="9334440" y="-8640"/>
              <a:ext cx="2851920" cy="68641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9" name="CustomShape 20"/>
            <p:cNvSpPr/>
            <p:nvPr/>
          </p:nvSpPr>
          <p:spPr>
            <a:xfrm>
              <a:off x="10898640" y="-8640"/>
              <a:ext cx="1287720" cy="68641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0" name="CustomShape 21"/>
            <p:cNvSpPr/>
            <p:nvPr/>
          </p:nvSpPr>
          <p:spPr>
            <a:xfrm>
              <a:off x="10938960" y="-8640"/>
              <a:ext cx="1247400" cy="68641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21" name="CustomShape 22"/>
            <p:cNvSpPr/>
            <p:nvPr/>
          </p:nvSpPr>
          <p:spPr>
            <a:xfrm>
              <a:off x="10371600" y="3589920"/>
              <a:ext cx="1814760" cy="32655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22" name="PlaceHolder 23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1"/>
          <p:cNvGrpSpPr/>
          <p:nvPr/>
        </p:nvGrpSpPr>
        <p:grpSpPr>
          <a:xfrm>
            <a:off x="0" y="-8640"/>
            <a:ext cx="12189600" cy="6866640"/>
            <a:chOff x="0" y="-8640"/>
            <a:chExt cx="12189600" cy="6866640"/>
          </a:xfrm>
        </p:grpSpPr>
        <p:sp>
          <p:nvSpPr>
            <p:cNvPr id="61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2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63" name="CustomShape 4"/>
            <p:cNvSpPr/>
            <p:nvPr/>
          </p:nvSpPr>
          <p:spPr>
            <a:xfrm>
              <a:off x="9181440" y="-8640"/>
              <a:ext cx="3004920" cy="68641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4" name="CustomShape 5"/>
            <p:cNvSpPr/>
            <p:nvPr/>
          </p:nvSpPr>
          <p:spPr>
            <a:xfrm>
              <a:off x="9603360" y="-8640"/>
              <a:ext cx="2585880" cy="68641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5" name="CustomShape 6"/>
            <p:cNvSpPr/>
            <p:nvPr/>
          </p:nvSpPr>
          <p:spPr>
            <a:xfrm>
              <a:off x="8932320" y="3048120"/>
              <a:ext cx="3257280" cy="380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6" name="CustomShape 7"/>
            <p:cNvSpPr/>
            <p:nvPr/>
          </p:nvSpPr>
          <p:spPr>
            <a:xfrm>
              <a:off x="9334440" y="-8640"/>
              <a:ext cx="2851920" cy="68641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7" name="CustomShape 8"/>
            <p:cNvSpPr/>
            <p:nvPr/>
          </p:nvSpPr>
          <p:spPr>
            <a:xfrm>
              <a:off x="10898640" y="-8640"/>
              <a:ext cx="1287720" cy="68641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8" name="CustomShape 9"/>
            <p:cNvSpPr/>
            <p:nvPr/>
          </p:nvSpPr>
          <p:spPr>
            <a:xfrm>
              <a:off x="10938960" y="-8640"/>
              <a:ext cx="1247400" cy="68641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69" name="CustomShape 10"/>
            <p:cNvSpPr/>
            <p:nvPr/>
          </p:nvSpPr>
          <p:spPr>
            <a:xfrm>
              <a:off x="10371600" y="3589920"/>
              <a:ext cx="1814760" cy="32655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70" name="CustomShape 11"/>
            <p:cNvSpPr/>
            <p:nvPr/>
          </p:nvSpPr>
          <p:spPr>
            <a:xfrm>
              <a:off x="0" y="4013280"/>
              <a:ext cx="446040" cy="28422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71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1"/>
          <p:cNvGrpSpPr/>
          <p:nvPr/>
        </p:nvGrpSpPr>
        <p:grpSpPr>
          <a:xfrm>
            <a:off x="0" y="-8640"/>
            <a:ext cx="12189600" cy="6866640"/>
            <a:chOff x="0" y="-8640"/>
            <a:chExt cx="12189600" cy="6866640"/>
          </a:xfrm>
        </p:grpSpPr>
        <p:sp>
          <p:nvSpPr>
            <p:cNvPr id="110" name="Line 2"/>
            <p:cNvSpPr/>
            <p:nvPr/>
          </p:nvSpPr>
          <p:spPr>
            <a:xfrm>
              <a:off x="9370800" y="0"/>
              <a:ext cx="1219320" cy="685800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1" name="Line 3"/>
            <p:cNvSpPr/>
            <p:nvPr/>
          </p:nvSpPr>
          <p:spPr>
            <a:xfrm flipH="1">
              <a:off x="7425000" y="3681360"/>
              <a:ext cx="4763520" cy="3176640"/>
            </a:xfrm>
            <a:prstGeom prst="line">
              <a:avLst/>
            </a:prstGeom>
            <a:ln cap="rnd" w="9360">
              <a:solidFill>
                <a:schemeClr val="accent1">
                  <a:alpha val="70000"/>
                </a:schemeClr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112" name="CustomShape 4"/>
            <p:cNvSpPr/>
            <p:nvPr/>
          </p:nvSpPr>
          <p:spPr>
            <a:xfrm>
              <a:off x="9181440" y="-8640"/>
              <a:ext cx="3004920" cy="6864120"/>
            </a:xfrm>
            <a:custGeom>
              <a:avLst/>
              <a:gdLst/>
              <a:ah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3" name="CustomShape 5"/>
            <p:cNvSpPr/>
            <p:nvPr/>
          </p:nvSpPr>
          <p:spPr>
            <a:xfrm>
              <a:off x="9603360" y="-8640"/>
              <a:ext cx="2585880" cy="6864120"/>
            </a:xfrm>
            <a:custGeom>
              <a:avLst/>
              <a:gdLst/>
              <a:ah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4" name="CustomShape 6"/>
            <p:cNvSpPr/>
            <p:nvPr/>
          </p:nvSpPr>
          <p:spPr>
            <a:xfrm>
              <a:off x="8932320" y="3048120"/>
              <a:ext cx="3257280" cy="38073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5" name="CustomShape 7"/>
            <p:cNvSpPr/>
            <p:nvPr/>
          </p:nvSpPr>
          <p:spPr>
            <a:xfrm>
              <a:off x="9334440" y="-8640"/>
              <a:ext cx="2851920" cy="6864120"/>
            </a:xfrm>
            <a:custGeom>
              <a:avLst/>
              <a:gdLst/>
              <a:ah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6" name="CustomShape 8"/>
            <p:cNvSpPr/>
            <p:nvPr/>
          </p:nvSpPr>
          <p:spPr>
            <a:xfrm>
              <a:off x="10898640" y="-8640"/>
              <a:ext cx="1287720" cy="6864120"/>
            </a:xfrm>
            <a:custGeom>
              <a:avLst/>
              <a:gdLst/>
              <a:ah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7" name="CustomShape 9"/>
            <p:cNvSpPr/>
            <p:nvPr/>
          </p:nvSpPr>
          <p:spPr>
            <a:xfrm>
              <a:off x="10938960" y="-8640"/>
              <a:ext cx="1247400" cy="6864120"/>
            </a:xfrm>
            <a:custGeom>
              <a:avLst/>
              <a:gdLst/>
              <a:ah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8" name="CustomShape 10"/>
            <p:cNvSpPr/>
            <p:nvPr/>
          </p:nvSpPr>
          <p:spPr>
            <a:xfrm>
              <a:off x="10371600" y="3589920"/>
              <a:ext cx="1814760" cy="326556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9" name="CustomShape 11"/>
            <p:cNvSpPr/>
            <p:nvPr/>
          </p:nvSpPr>
          <p:spPr>
            <a:xfrm>
              <a:off x="0" y="4013280"/>
              <a:ext cx="446040" cy="28422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0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</p:grpSp>
      <p:sp>
        <p:nvSpPr>
          <p:cNvPr id="120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openxmlformats.org/officeDocument/2006/relationships/image" Target="../media/image20.jpeg"/><Relationship Id="rId7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hyperlink" Target="https://aoczn.ru/" TargetMode="External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hyperlink" Target="https://aoczn.ru/" TargetMode="External"/><Relationship Id="rId2" Type="http://schemas.openxmlformats.org/officeDocument/2006/relationships/image" Target="../media/image23.png"/><Relationship Id="rId3" Type="http://schemas.openxmlformats.org/officeDocument/2006/relationships/image" Target="../media/image24.jpeg"/><Relationship Id="rId4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openxmlformats.org/officeDocument/2006/relationships/image" Target="../media/image6.jpeg"/><Relationship Id="rId7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hyperlink" Target="http://budget.gov.ru/" TargetMode="External"/><Relationship Id="rId3" Type="http://schemas.openxmlformats.org/officeDocument/2006/relationships/hyperlink" Target="https://www.arhzan.ru/" TargetMode="External"/><Relationship Id="rId4" Type="http://schemas.openxmlformats.org/officeDocument/2006/relationships/hyperlink" Target="https://aoczn.ru/" TargetMode="Externa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openxmlformats.org/officeDocument/2006/relationships/image" Target="../media/image15.png"/><Relationship Id="rId6" Type="http://schemas.openxmlformats.org/officeDocument/2006/relationships/image" Target="../media/image16.jpeg"/><Relationship Id="rId7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3" descr=""/>
          <p:cNvPicPr/>
          <p:nvPr/>
        </p:nvPicPr>
        <p:blipFill>
          <a:blip r:embed="rId1"/>
          <a:stretch/>
        </p:blipFill>
        <p:spPr>
          <a:xfrm>
            <a:off x="2938680" y="3141000"/>
            <a:ext cx="4874400" cy="253116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1440000" y="1845000"/>
            <a:ext cx="7703640" cy="90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b556f"/>
                </a:solidFill>
                <a:latin typeface="Trebuchet MS"/>
                <a:ea typeface="DejaVu Sans"/>
              </a:rPr>
              <a:t>«Субсидии работодателям </a:t>
            </a:r>
            <a:endParaRPr b="0" lang="ru-RU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b556f"/>
                </a:solidFill>
                <a:latin typeface="Trebuchet MS"/>
                <a:ea typeface="DejaVu Sans"/>
              </a:rPr>
              <a:t>при трудоустройстве инвалидов»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1103400" y="692640"/>
            <a:ext cx="890424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ru-RU" sz="1600" spc="-1" strike="noStrike">
                <a:solidFill>
                  <a:srgbClr val="000082"/>
                </a:solidFill>
                <a:latin typeface="Trebuchet MS"/>
                <a:ea typeface="DejaVu Sans"/>
              </a:rPr>
              <a:t>Государственное казенное учреждение Архангельской области</a:t>
            </a:r>
            <a:br/>
            <a:r>
              <a:rPr b="0" lang="ru-RU" sz="1800" spc="-1" strike="noStrike">
                <a:solidFill>
                  <a:srgbClr val="000082"/>
                </a:solidFill>
                <a:latin typeface="Trebuchet MS"/>
                <a:ea typeface="DejaVu Sans"/>
              </a:rPr>
              <a:t>«Архангельский областной центр занятости населения»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61" name="Picture 2" descr="C:\Users\Шипилева\Desktop\АОЦЗН.png"/>
          <p:cNvPicPr/>
          <p:nvPr/>
        </p:nvPicPr>
        <p:blipFill>
          <a:blip r:embed="rId2"/>
          <a:stretch/>
        </p:blipFill>
        <p:spPr>
          <a:xfrm>
            <a:off x="762120" y="0"/>
            <a:ext cx="1178640" cy="1178640"/>
          </a:xfrm>
          <a:prstGeom prst="rect">
            <a:avLst/>
          </a:prstGeom>
          <a:ln>
            <a:noFill/>
          </a:ln>
        </p:spPr>
      </p:pic>
      <p:sp>
        <p:nvSpPr>
          <p:cNvPr id="162" name="CustomShape 3"/>
          <p:cNvSpPr/>
          <p:nvPr/>
        </p:nvSpPr>
        <p:spPr>
          <a:xfrm>
            <a:off x="3467880" y="6135120"/>
            <a:ext cx="3476160" cy="363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41d26"/>
                </a:solidFill>
                <a:latin typeface="Trebuchet MS"/>
                <a:ea typeface="Segoe UI"/>
              </a:rPr>
              <a:t>Адрес сайта: https://aoczn.ru/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080000" y="432000"/>
            <a:ext cx="8229960" cy="13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b5873"/>
                </a:solidFill>
                <a:latin typeface="Trebuchet MS"/>
                <a:ea typeface="DejaVu Sans"/>
              </a:rPr>
              <a:t>Субсидирование работодателей, осуществляющих наставничество инвалида при адаптации на рабочем месте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32" name="Picture 2" descr="C:\Users\Шипилева\Desktop\АОЦЗН.png"/>
          <p:cNvPicPr/>
          <p:nvPr/>
        </p:nvPicPr>
        <p:blipFill>
          <a:blip r:embed="rId1"/>
          <a:stretch/>
        </p:blipFill>
        <p:spPr>
          <a:xfrm>
            <a:off x="0" y="19080"/>
            <a:ext cx="1178640" cy="1178640"/>
          </a:xfrm>
          <a:prstGeom prst="rect">
            <a:avLst/>
          </a:prstGeom>
          <a:ln>
            <a:noFill/>
          </a:ln>
        </p:spPr>
      </p:pic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230358255"/>
              </p:ext>
            </p:extLst>
          </p:nvPr>
        </p:nvGraphicFramePr>
        <p:xfrm>
          <a:off x="262440" y="2206080"/>
          <a:ext cx="5280840" cy="441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3" name="CustomShape 2"/>
          <p:cNvSpPr/>
          <p:nvPr/>
        </p:nvSpPr>
        <p:spPr>
          <a:xfrm>
            <a:off x="5195160" y="1750680"/>
            <a:ext cx="4642560" cy="268812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5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Субсидия предоставляется работодателю на осуществление выплат наставнику за период не превышающий 6 месяцев в размере фактических понесённых расходов, но </a:t>
            </a:r>
            <a:r>
              <a:rPr b="1" lang="ru-RU" sz="1800" spc="-1" strike="noStrike" u="sng">
                <a:solidFill>
                  <a:srgbClr val="404040"/>
                </a:solidFill>
                <a:uFillTx/>
                <a:latin typeface="Trebuchet MS"/>
                <a:ea typeface="DejaVu Sans"/>
              </a:rPr>
              <a:t>не более 7 800 рублей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 в месяц в отношении одного инвалида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34" name="Рисунок 2" descr=""/>
          <p:cNvPicPr/>
          <p:nvPr/>
        </p:nvPicPr>
        <p:blipFill>
          <a:blip r:embed="rId6"/>
          <a:stretch/>
        </p:blipFill>
        <p:spPr>
          <a:xfrm>
            <a:off x="5195160" y="3827880"/>
            <a:ext cx="4545720" cy="3029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Рисунок 7" descr=""/>
          <p:cNvPicPr/>
          <p:nvPr/>
        </p:nvPicPr>
        <p:blipFill>
          <a:blip r:embed="rId1"/>
          <a:srcRect l="0" t="17338" r="0" b="19676"/>
          <a:stretch/>
        </p:blipFill>
        <p:spPr>
          <a:xfrm>
            <a:off x="3309840" y="4770360"/>
            <a:ext cx="4971240" cy="2087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6" name="CustomShape 1"/>
          <p:cNvSpPr/>
          <p:nvPr/>
        </p:nvSpPr>
        <p:spPr>
          <a:xfrm>
            <a:off x="1080000" y="336960"/>
            <a:ext cx="8594280" cy="13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ru-RU" sz="2700" spc="-1" strike="noStrike">
                <a:solidFill>
                  <a:srgbClr val="0b5873"/>
                </a:solidFill>
                <a:latin typeface="Trebuchet MS"/>
                <a:ea typeface="DejaVu Sans"/>
              </a:rPr>
              <a:t>Субсидирование на возмещение затрат </a:t>
            </a:r>
            <a:endParaRPr b="0" lang="ru-RU" sz="27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700" spc="-1" strike="noStrike">
                <a:solidFill>
                  <a:srgbClr val="0b5873"/>
                </a:solidFill>
                <a:latin typeface="Trebuchet MS"/>
                <a:ea typeface="DejaVu Sans"/>
              </a:rPr>
              <a:t>по оплате труда инвалидов</a:t>
            </a:r>
            <a:br/>
            <a:endParaRPr b="0" lang="ru-RU" sz="2700" spc="-1" strike="noStrike"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452520" y="1214280"/>
            <a:ext cx="9194760" cy="3061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56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Получателями субсидии являются работодатели с численностью работающих инвалидов не менее 50% от общей численности работников</a:t>
            </a:r>
            <a:r>
              <a:rPr b="0" lang="ru-RU" sz="1800" spc="-1" strike="noStrike">
                <a:solidFill>
                  <a:srgbClr val="404040"/>
                </a:solidFill>
                <a:latin typeface="Arial"/>
                <a:ea typeface="DejaVu Sans"/>
              </a:rPr>
              <a:t>, 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заключившие договор с отделением занятости населения Архангельской области при условии:</a:t>
            </a:r>
            <a:endParaRPr b="0" lang="ru-RU" sz="1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сохранение рабочих мест для работающих инвалидов, состоящих в трудовых отношениях с работодателем;</a:t>
            </a:r>
            <a:endParaRPr b="0" lang="ru-RU" sz="18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трудоустройство незанятых инвалидов путём заключения трудового договора на неопределённый срок.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Подробную информацию об условиях получения субсидии, требованиях к заявке, сроках </a:t>
            </a:r>
            <a:r>
              <a:rPr b="0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рассмотрения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 и результатах проведения отбора смотрите на сайте Архангельского областного центра занятости населения в разделе «Субсидии работодателям при трудоустройстве отдельных категорий граждан» </a:t>
            </a:r>
            <a:r>
              <a:rPr b="0" lang="ru-RU" sz="1800" spc="-1" strike="noStrike" u="sng">
                <a:solidFill>
                  <a:srgbClr val="3fcde7"/>
                </a:solidFill>
                <a:uFillTx/>
                <a:latin typeface="Trebuchet MS"/>
                <a:ea typeface="DejaVu Sans"/>
                <a:hlinkClick r:id="rId2"/>
              </a:rPr>
              <a:t>https://aoczn.ru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38" name="Picture 2" descr="C:\Users\Шипилева\Desktop\АОЦЗН.png"/>
          <p:cNvPicPr/>
          <p:nvPr/>
        </p:nvPicPr>
        <p:blipFill>
          <a:blip r:embed="rId3"/>
          <a:stretch/>
        </p:blipFill>
        <p:spPr>
          <a:xfrm>
            <a:off x="0" y="19080"/>
            <a:ext cx="1178640" cy="117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1267920" y="1535760"/>
            <a:ext cx="8594280" cy="200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b5873"/>
                </a:solidFill>
                <a:latin typeface="Trebuchet MS"/>
                <a:ea typeface="DejaVu Sans"/>
              </a:rPr>
              <a:t>Благодарим за внимание!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240" name="CustomShape 2"/>
          <p:cNvSpPr/>
          <p:nvPr/>
        </p:nvSpPr>
        <p:spPr>
          <a:xfrm>
            <a:off x="742680" y="3113640"/>
            <a:ext cx="8594280" cy="944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ru-RU" sz="2400" spc="-1" strike="noStrike">
                <a:solidFill>
                  <a:srgbClr val="404040"/>
                </a:solidFill>
                <a:latin typeface="Trebuchet MS"/>
                <a:ea typeface="Segoe UI"/>
              </a:rPr>
              <a:t>Адрес сайта: </a:t>
            </a:r>
            <a:r>
              <a:rPr b="0" lang="ru-RU" sz="2400" spc="-1" strike="noStrike" u="sng">
                <a:solidFill>
                  <a:srgbClr val="3fcde7"/>
                </a:solidFill>
                <a:uFillTx/>
                <a:latin typeface="Trebuchet MS"/>
                <a:ea typeface="Segoe UI"/>
                <a:hlinkClick r:id="rId1"/>
              </a:rPr>
              <a:t>https://aoczn.ru/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41" name="Picture 2" descr="C:\Users\Шипилева\Desktop\АОЦЗН.png"/>
          <p:cNvPicPr/>
          <p:nvPr/>
        </p:nvPicPr>
        <p:blipFill>
          <a:blip r:embed="rId2"/>
          <a:stretch/>
        </p:blipFill>
        <p:spPr>
          <a:xfrm>
            <a:off x="404280" y="570960"/>
            <a:ext cx="1178640" cy="1178640"/>
          </a:xfrm>
          <a:prstGeom prst="rect">
            <a:avLst/>
          </a:prstGeom>
          <a:ln>
            <a:noFill/>
          </a:ln>
        </p:spPr>
      </p:pic>
      <p:sp>
        <p:nvSpPr>
          <p:cNvPr id="242" name="CustomShape 3"/>
          <p:cNvSpPr/>
          <p:nvPr/>
        </p:nvSpPr>
        <p:spPr>
          <a:xfrm>
            <a:off x="1267920" y="642240"/>
            <a:ext cx="8242920" cy="891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0b5873"/>
                </a:solidFill>
                <a:latin typeface="Trebuchet MS"/>
                <a:ea typeface="DejaVu Sans"/>
              </a:rPr>
              <a:t>Государственное казенное учреждение Архангельской области</a:t>
            </a:r>
            <a:br/>
            <a:r>
              <a:rPr b="0" lang="ru-RU" sz="2000" spc="-1" strike="noStrike">
                <a:solidFill>
                  <a:srgbClr val="0b5873"/>
                </a:solidFill>
                <a:latin typeface="Trebuchet MS"/>
                <a:ea typeface="DejaVu Sans"/>
              </a:rPr>
              <a:t>«Архангельский областной центр занятости населения»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43" name="Picture 2" descr="C:\Users\Шипилева\Desktop\QR код.jpg"/>
          <p:cNvPicPr/>
          <p:nvPr/>
        </p:nvPicPr>
        <p:blipFill>
          <a:blip r:embed="rId3"/>
          <a:stretch/>
        </p:blipFill>
        <p:spPr>
          <a:xfrm>
            <a:off x="4061160" y="3962520"/>
            <a:ext cx="2316960" cy="228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647880" y="260640"/>
            <a:ext cx="2338920" cy="1648440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pic>
        <p:nvPicPr>
          <p:cNvPr id="164" name="Picture 2" descr="C:\Users\Шипилева\Desktop\АОЦЗН.png"/>
          <p:cNvPicPr/>
          <p:nvPr/>
        </p:nvPicPr>
        <p:blipFill>
          <a:blip r:embed="rId1"/>
          <a:stretch/>
        </p:blipFill>
        <p:spPr>
          <a:xfrm>
            <a:off x="0" y="21600"/>
            <a:ext cx="1178640" cy="1178640"/>
          </a:xfrm>
          <a:prstGeom prst="rect">
            <a:avLst/>
          </a:prstGeom>
          <a:ln>
            <a:noFill/>
          </a:ln>
        </p:spPr>
      </p:pic>
      <p:grpSp>
        <p:nvGrpSpPr>
          <p:cNvPr id="165" name="Group 2"/>
          <p:cNvGrpSpPr/>
          <p:nvPr/>
        </p:nvGrpSpPr>
        <p:grpSpPr>
          <a:xfrm>
            <a:off x="4103640" y="514080"/>
            <a:ext cx="2338920" cy="1648440"/>
            <a:chOff x="4103640" y="514080"/>
            <a:chExt cx="2338920" cy="1648440"/>
          </a:xfrm>
        </p:grpSpPr>
        <p:sp>
          <p:nvSpPr>
            <p:cNvPr id="166" name="CustomShape 3"/>
            <p:cNvSpPr/>
            <p:nvPr/>
          </p:nvSpPr>
          <p:spPr>
            <a:xfrm>
              <a:off x="4103640" y="514080"/>
              <a:ext cx="2338920" cy="164844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67" name="CustomShape 4"/>
            <p:cNvSpPr/>
            <p:nvPr/>
          </p:nvSpPr>
          <p:spPr>
            <a:xfrm>
              <a:off x="4151880" y="562320"/>
              <a:ext cx="2242440" cy="15516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60840" rIns="60840" tIns="60840" bIns="60840" anchor="ctr">
              <a:noAutofit/>
            </a:bodyPr>
            <a:p>
              <a:pPr algn="ctr">
                <a:lnSpc>
                  <a:spcPct val="90000"/>
                </a:lnSpc>
                <a:spcAft>
                  <a:spcPts val="561"/>
                </a:spcAft>
              </a:pPr>
              <a:r>
                <a:rPr b="0" lang="ru-RU" sz="16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Меры государственной поддержки</a:t>
              </a:r>
              <a:endParaRPr b="0" lang="ru-RU" sz="1600" spc="-1" strike="noStrike">
                <a:latin typeface="Arial"/>
              </a:endParaRPr>
            </a:p>
          </p:txBody>
        </p:sp>
      </p:grpSp>
      <p:sp>
        <p:nvSpPr>
          <p:cNvPr id="168" name="CustomShape 5"/>
          <p:cNvSpPr/>
          <p:nvPr/>
        </p:nvSpPr>
        <p:spPr>
          <a:xfrm>
            <a:off x="5015880" y="1909440"/>
            <a:ext cx="3315600" cy="788760"/>
          </a:xfrm>
          <a:custGeom>
            <a:avLst/>
            <a:gdLst/>
            <a:ahLst/>
            <a:rect l="l" t="t" r="r" b="b"/>
            <a:pathLst>
              <a:path w="3316004" h="789058">
                <a:moveTo>
                  <a:pt x="0" y="0"/>
                </a:moveTo>
                <a:lnTo>
                  <a:pt x="0" y="537720"/>
                </a:lnTo>
                <a:lnTo>
                  <a:pt x="3316004" y="537720"/>
                </a:lnTo>
                <a:lnTo>
                  <a:pt x="3316004" y="789058"/>
                </a:lnTo>
              </a:path>
            </a:pathLst>
          </a:custGeom>
          <a:noFill/>
          <a:ln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69" name="CustomShape 6"/>
          <p:cNvSpPr/>
          <p:nvPr/>
        </p:nvSpPr>
        <p:spPr>
          <a:xfrm>
            <a:off x="1699920" y="1909440"/>
            <a:ext cx="3315600" cy="788760"/>
          </a:xfrm>
          <a:custGeom>
            <a:avLst/>
            <a:gdLst/>
            <a:ahLst/>
            <a:rect l="l" t="t" r="r" b="b"/>
            <a:pathLst>
              <a:path w="3316004" h="789058">
                <a:moveTo>
                  <a:pt x="3316004" y="0"/>
                </a:moveTo>
                <a:lnTo>
                  <a:pt x="3316004" y="537720"/>
                </a:lnTo>
                <a:lnTo>
                  <a:pt x="0" y="537720"/>
                </a:lnTo>
                <a:lnTo>
                  <a:pt x="0" y="789058"/>
                </a:lnTo>
              </a:path>
            </a:pathLst>
          </a:custGeom>
          <a:noFill/>
          <a:ln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0" name="CustomShape 7"/>
          <p:cNvSpPr/>
          <p:nvPr/>
        </p:nvSpPr>
        <p:spPr>
          <a:xfrm>
            <a:off x="7752240" y="2666160"/>
            <a:ext cx="2424600" cy="1722600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1" name="CustomShape 8"/>
          <p:cNvSpPr/>
          <p:nvPr/>
        </p:nvSpPr>
        <p:spPr>
          <a:xfrm>
            <a:off x="237960" y="2643120"/>
            <a:ext cx="2306520" cy="1639800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2" name="CustomShape 9"/>
          <p:cNvSpPr/>
          <p:nvPr/>
        </p:nvSpPr>
        <p:spPr>
          <a:xfrm>
            <a:off x="5169960" y="3487680"/>
            <a:ext cx="2293920" cy="1719720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73" name="CustomShape 10"/>
          <p:cNvSpPr/>
          <p:nvPr/>
        </p:nvSpPr>
        <p:spPr>
          <a:xfrm>
            <a:off x="2760480" y="3487680"/>
            <a:ext cx="2255040" cy="1719720"/>
          </a:xfrm>
          <a:prstGeom prst="roundRect">
            <a:avLst>
              <a:gd name="adj" fmla="val 10000"/>
            </a:avLst>
          </a:prstGeom>
          <a:ln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74" name="Group 11"/>
          <p:cNvGrpSpPr/>
          <p:nvPr/>
        </p:nvGrpSpPr>
        <p:grpSpPr>
          <a:xfrm>
            <a:off x="0" y="2928960"/>
            <a:ext cx="2304000" cy="1622880"/>
            <a:chOff x="0" y="2928960"/>
            <a:chExt cx="2304000" cy="1622880"/>
          </a:xfrm>
        </p:grpSpPr>
        <p:sp>
          <p:nvSpPr>
            <p:cNvPr id="175" name="CustomShape 12"/>
            <p:cNvSpPr/>
            <p:nvPr/>
          </p:nvSpPr>
          <p:spPr>
            <a:xfrm>
              <a:off x="0" y="2928960"/>
              <a:ext cx="2304000" cy="162288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6" name="CustomShape 13"/>
            <p:cNvSpPr/>
            <p:nvPr/>
          </p:nvSpPr>
          <p:spPr>
            <a:xfrm>
              <a:off x="42840" y="2976480"/>
              <a:ext cx="2218320" cy="1527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субсидия на реализацию мероприятий по содействию трудоустройству незанятых инвалидов </a:t>
              </a:r>
              <a:endParaRPr b="0" lang="ru-RU" sz="1400" spc="-1" strike="noStrike">
                <a:latin typeface="Arial"/>
              </a:endParaRPr>
            </a:p>
          </p:txBody>
        </p:sp>
      </p:grpSp>
      <p:grpSp>
        <p:nvGrpSpPr>
          <p:cNvPr id="177" name="Group 14"/>
          <p:cNvGrpSpPr/>
          <p:nvPr/>
        </p:nvGrpSpPr>
        <p:grpSpPr>
          <a:xfrm>
            <a:off x="2607120" y="3774600"/>
            <a:ext cx="2251800" cy="1622880"/>
            <a:chOff x="2607120" y="3774600"/>
            <a:chExt cx="2251800" cy="1622880"/>
          </a:xfrm>
        </p:grpSpPr>
        <p:sp>
          <p:nvSpPr>
            <p:cNvPr id="178" name="CustomShape 15"/>
            <p:cNvSpPr/>
            <p:nvPr/>
          </p:nvSpPr>
          <p:spPr>
            <a:xfrm>
              <a:off x="2607120" y="3774600"/>
              <a:ext cx="2251800" cy="162288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9" name="CustomShape 16"/>
            <p:cNvSpPr/>
            <p:nvPr/>
          </p:nvSpPr>
          <p:spPr>
            <a:xfrm>
              <a:off x="2648880" y="3822120"/>
              <a:ext cx="2167920" cy="1527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субсидия на реализацию мероприятий по организации наставничества при адаптации инвалида на рабочем месте</a:t>
              </a:r>
              <a:endParaRPr b="0" lang="ru-RU" sz="1400" spc="-1" strike="noStrike">
                <a:latin typeface="Arial"/>
              </a:endParaRPr>
            </a:p>
          </p:txBody>
        </p:sp>
      </p:grpSp>
      <p:grpSp>
        <p:nvGrpSpPr>
          <p:cNvPr id="180" name="Group 17"/>
          <p:cNvGrpSpPr/>
          <p:nvPr/>
        </p:nvGrpSpPr>
        <p:grpSpPr>
          <a:xfrm>
            <a:off x="5328000" y="3755520"/>
            <a:ext cx="2420280" cy="1661400"/>
            <a:chOff x="5328000" y="3755520"/>
            <a:chExt cx="2420280" cy="1661400"/>
          </a:xfrm>
        </p:grpSpPr>
        <p:sp>
          <p:nvSpPr>
            <p:cNvPr id="181" name="CustomShape 18"/>
            <p:cNvSpPr/>
            <p:nvPr/>
          </p:nvSpPr>
          <p:spPr>
            <a:xfrm>
              <a:off x="5328000" y="3755520"/>
              <a:ext cx="2371320" cy="16614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82" name="CustomShape 19"/>
            <p:cNvSpPr/>
            <p:nvPr/>
          </p:nvSpPr>
          <p:spPr>
            <a:xfrm>
              <a:off x="5465160" y="3804120"/>
              <a:ext cx="2283120" cy="15638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субсидия на реализацию мероприятий по организации сопровождения при содействии занятости инвалидов </a:t>
              </a:r>
              <a:endParaRPr b="0" lang="ru-RU" sz="1400" spc="-1" strike="noStrike">
                <a:latin typeface="Arial"/>
              </a:endParaRPr>
            </a:p>
          </p:txBody>
        </p:sp>
      </p:grpSp>
      <p:grpSp>
        <p:nvGrpSpPr>
          <p:cNvPr id="183" name="Group 20"/>
          <p:cNvGrpSpPr/>
          <p:nvPr/>
        </p:nvGrpSpPr>
        <p:grpSpPr>
          <a:xfrm>
            <a:off x="8040240" y="2914200"/>
            <a:ext cx="2496600" cy="1722600"/>
            <a:chOff x="8040240" y="2914200"/>
            <a:chExt cx="2496600" cy="1722600"/>
          </a:xfrm>
        </p:grpSpPr>
        <p:sp>
          <p:nvSpPr>
            <p:cNvPr id="184" name="CustomShape 21"/>
            <p:cNvSpPr/>
            <p:nvPr/>
          </p:nvSpPr>
          <p:spPr>
            <a:xfrm>
              <a:off x="8040240" y="2914200"/>
              <a:ext cx="2496600" cy="1722600"/>
            </a:xfrm>
            <a:prstGeom prst="roundRect">
              <a:avLst>
                <a:gd name="adj" fmla="val 10000"/>
              </a:avLst>
            </a:prstGeom>
            <a:solidFill>
              <a:srgbClr val="ffffff"/>
            </a:solidFill>
            <a:ln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85" name="CustomShape 22"/>
            <p:cNvSpPr/>
            <p:nvPr/>
          </p:nvSpPr>
          <p:spPr>
            <a:xfrm>
              <a:off x="8086680" y="2964600"/>
              <a:ext cx="2403720" cy="16214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3280" rIns="53280" tIns="53280" bIns="53280" anchor="ctr">
              <a:noAutofit/>
            </a:bodyPr>
            <a:p>
              <a:pPr algn="ctr">
                <a:lnSpc>
                  <a:spcPct val="90000"/>
                </a:lnSpc>
                <a:spcAft>
                  <a:spcPts val="490"/>
                </a:spcAft>
              </a:pPr>
              <a:r>
                <a:rPr b="0" lang="ru-RU" sz="14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субсидия на реализацию мероприятий по возмещению затрат по оплате труда инвалидов </a:t>
              </a:r>
              <a:endParaRPr b="0" lang="ru-RU" sz="1400" spc="-1" strike="noStrike">
                <a:latin typeface="Arial"/>
              </a:endParaRPr>
            </a:p>
          </p:txBody>
        </p:sp>
      </p:grpSp>
      <p:sp>
        <p:nvSpPr>
          <p:cNvPr id="186" name="Line 23"/>
          <p:cNvSpPr/>
          <p:nvPr/>
        </p:nvSpPr>
        <p:spPr>
          <a:xfrm>
            <a:off x="3888000" y="2420640"/>
            <a:ext cx="0" cy="1066680"/>
          </a:xfrm>
          <a:prstGeom prst="line">
            <a:avLst/>
          </a:prstGeom>
          <a:ln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187" name="Line 24"/>
          <p:cNvSpPr/>
          <p:nvPr/>
        </p:nvSpPr>
        <p:spPr>
          <a:xfrm>
            <a:off x="6316920" y="2420640"/>
            <a:ext cx="0" cy="1066680"/>
          </a:xfrm>
          <a:prstGeom prst="line">
            <a:avLst/>
          </a:prstGeom>
          <a:ln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1045800" y="571680"/>
            <a:ext cx="8743680" cy="97524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b5873"/>
                </a:solidFill>
                <a:latin typeface="Trebuchet MS"/>
                <a:ea typeface="DejaVu Sans"/>
              </a:rPr>
              <a:t>Работодатели, имеющие право на получение субсидии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393840" y="2274840"/>
            <a:ext cx="4086720" cy="387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5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ff0000"/>
                </a:solidFill>
                <a:latin typeface="Trebuchet MS"/>
                <a:ea typeface="DejaVu Sans"/>
              </a:rPr>
              <a:t>Важно!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 Работодатель должен осуществлять свою деятельности на территории Архангельской области.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144252555"/>
              </p:ext>
            </p:extLst>
          </p:nvPr>
        </p:nvGraphicFramePr>
        <p:xfrm>
          <a:off x="649800" y="1135080"/>
          <a:ext cx="9141480" cy="541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90" name="Picture 2" descr="C:\Users\Шипилева\Desktop\АОЦЗН.png"/>
          <p:cNvPicPr/>
          <p:nvPr/>
        </p:nvPicPr>
        <p:blipFill>
          <a:blip r:embed="rId5"/>
          <a:stretch/>
        </p:blipFill>
        <p:spPr>
          <a:xfrm>
            <a:off x="0" y="19080"/>
            <a:ext cx="1178640" cy="1178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1181160" y="609480"/>
            <a:ext cx="8090280" cy="131832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b5873"/>
                </a:solidFill>
                <a:latin typeface="Trebuchet MS"/>
                <a:ea typeface="DejaVu Sans"/>
              </a:rPr>
              <a:t>Создание специальных рабочих мест для трудоустройства незанятых инвалидов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92" name="Picture 2" descr="C:\Users\Шипилева\Desktop\АОЦЗН.png"/>
          <p:cNvPicPr/>
          <p:nvPr/>
        </p:nvPicPr>
        <p:blipFill>
          <a:blip r:embed="rId1"/>
          <a:stretch/>
        </p:blipFill>
        <p:spPr>
          <a:xfrm>
            <a:off x="0" y="19080"/>
            <a:ext cx="1178640" cy="117864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689777313"/>
              </p:ext>
            </p:extLst>
          </p:nvPr>
        </p:nvGraphicFramePr>
        <p:xfrm>
          <a:off x="385560" y="2036160"/>
          <a:ext cx="4953600" cy="412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3" name="CustomShape 2"/>
          <p:cNvSpPr/>
          <p:nvPr/>
        </p:nvSpPr>
        <p:spPr>
          <a:xfrm>
            <a:off x="4667400" y="1785960"/>
            <a:ext cx="5083560" cy="199980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56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Субсидия на создание рабочих мест для трудоустройства незанятых инвалидов предоставляется в размере фактических затрат, но </a:t>
            </a:r>
            <a:endParaRPr b="0" lang="ru-RU" sz="20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 u="sng">
                <a:solidFill>
                  <a:srgbClr val="404040"/>
                </a:solidFill>
                <a:uFillTx/>
                <a:latin typeface="Trebuchet MS"/>
                <a:ea typeface="DejaVu Sans"/>
              </a:rPr>
              <a:t>не более 50 000 рублей</a:t>
            </a:r>
            <a:r>
              <a:rPr b="0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 за одно рабочее место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194" name="Рисунок 169" descr=""/>
          <p:cNvPicPr/>
          <p:nvPr/>
        </p:nvPicPr>
        <p:blipFill>
          <a:blip r:embed="rId6"/>
          <a:stretch/>
        </p:blipFill>
        <p:spPr>
          <a:xfrm>
            <a:off x="5810400" y="3786120"/>
            <a:ext cx="2232000" cy="279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2" descr="C:\Users\Шипилева\Desktop\АОЦЗН.png"/>
          <p:cNvPicPr/>
          <p:nvPr/>
        </p:nvPicPr>
        <p:blipFill>
          <a:blip r:embed="rId1"/>
          <a:stretch/>
        </p:blipFill>
        <p:spPr>
          <a:xfrm>
            <a:off x="0" y="19080"/>
            <a:ext cx="1178640" cy="1178640"/>
          </a:xfrm>
          <a:prstGeom prst="rect">
            <a:avLst/>
          </a:prstGeom>
          <a:ln>
            <a:noFill/>
          </a:ln>
        </p:spPr>
      </p:pic>
      <p:grpSp>
        <p:nvGrpSpPr>
          <p:cNvPr id="196" name="Group 1"/>
          <p:cNvGrpSpPr/>
          <p:nvPr/>
        </p:nvGrpSpPr>
        <p:grpSpPr>
          <a:xfrm>
            <a:off x="4016880" y="2179080"/>
            <a:ext cx="2504160" cy="1252080"/>
            <a:chOff x="4016880" y="2179080"/>
            <a:chExt cx="2504160" cy="1252080"/>
          </a:xfrm>
        </p:grpSpPr>
        <p:sp>
          <p:nvSpPr>
            <p:cNvPr id="197" name="CustomShape 2"/>
            <p:cNvSpPr/>
            <p:nvPr/>
          </p:nvSpPr>
          <p:spPr>
            <a:xfrm>
              <a:off x="4016880" y="2179080"/>
              <a:ext cx="2504160" cy="1252080"/>
            </a:xfrm>
            <a:prstGeom prst="rect">
              <a:avLst/>
            </a:prstGeom>
            <a:gradFill rotWithShape="0">
              <a:gsLst>
                <a:gs pos="0">
                  <a:srgbClr val="bdd6ff"/>
                </a:gs>
                <a:gs pos="100000">
                  <a:srgbClr val="e5efff">
                    <a:alpha val="0"/>
                  </a:srgbClr>
                </a:gs>
              </a:gsLst>
              <a:lin ang="16200000"/>
            </a:gradFill>
            <a:ln>
              <a:noFill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98" name="CustomShape 3"/>
            <p:cNvSpPr/>
            <p:nvPr/>
          </p:nvSpPr>
          <p:spPr>
            <a:xfrm>
              <a:off x="4016880" y="2179080"/>
              <a:ext cx="2504160" cy="1252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600" rIns="12600" tIns="12600" bIns="1260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0" lang="ru-RU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Специальные рабочие места</a:t>
              </a:r>
              <a:endParaRPr b="0" lang="ru-RU" sz="2000" spc="-1" strike="noStrike">
                <a:latin typeface="Arial"/>
              </a:endParaRPr>
            </a:p>
          </p:txBody>
        </p:sp>
      </p:grpSp>
      <p:grpSp>
        <p:nvGrpSpPr>
          <p:cNvPr id="199" name="Group 4"/>
          <p:cNvGrpSpPr/>
          <p:nvPr/>
        </p:nvGrpSpPr>
        <p:grpSpPr>
          <a:xfrm>
            <a:off x="767520" y="2184480"/>
            <a:ext cx="2504160" cy="1252080"/>
            <a:chOff x="767520" y="2184480"/>
            <a:chExt cx="2504160" cy="1252080"/>
          </a:xfrm>
        </p:grpSpPr>
        <p:sp>
          <p:nvSpPr>
            <p:cNvPr id="200" name="CustomShape 5"/>
            <p:cNvSpPr/>
            <p:nvPr/>
          </p:nvSpPr>
          <p:spPr>
            <a:xfrm>
              <a:off x="767520" y="2184480"/>
              <a:ext cx="2504160" cy="1252080"/>
            </a:xfrm>
            <a:prstGeom prst="rect">
              <a:avLst/>
            </a:prstGeom>
            <a:gradFill rotWithShape="0">
              <a:gsLst>
                <a:gs pos="0">
                  <a:srgbClr val="bdd6ff"/>
                </a:gs>
                <a:gs pos="100000">
                  <a:srgbClr val="e5efff">
                    <a:alpha val="0"/>
                  </a:srgbClr>
                </a:gs>
              </a:gsLst>
              <a:lin ang="16200000"/>
            </a:gradFill>
            <a:ln>
              <a:noFill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1" name="CustomShape 6"/>
            <p:cNvSpPr/>
            <p:nvPr/>
          </p:nvSpPr>
          <p:spPr>
            <a:xfrm>
              <a:off x="767520" y="2184480"/>
              <a:ext cx="2504160" cy="1252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600" rIns="12600" tIns="12600" bIns="1260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0" lang="ru-RU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Обычные рабочие места</a:t>
              </a:r>
              <a:endParaRPr b="0" lang="ru-RU" sz="2000" spc="-1" strike="noStrike">
                <a:latin typeface="Arial"/>
              </a:endParaRPr>
            </a:p>
          </p:txBody>
        </p:sp>
      </p:grpSp>
      <p:grpSp>
        <p:nvGrpSpPr>
          <p:cNvPr id="202" name="Group 7"/>
          <p:cNvGrpSpPr/>
          <p:nvPr/>
        </p:nvGrpSpPr>
        <p:grpSpPr>
          <a:xfrm>
            <a:off x="7248240" y="2179080"/>
            <a:ext cx="2504160" cy="1252080"/>
            <a:chOff x="7248240" y="2179080"/>
            <a:chExt cx="2504160" cy="1252080"/>
          </a:xfrm>
        </p:grpSpPr>
        <p:sp>
          <p:nvSpPr>
            <p:cNvPr id="203" name="CustomShape 8"/>
            <p:cNvSpPr/>
            <p:nvPr/>
          </p:nvSpPr>
          <p:spPr>
            <a:xfrm>
              <a:off x="7248240" y="2179080"/>
              <a:ext cx="2504160" cy="1252080"/>
            </a:xfrm>
            <a:prstGeom prst="rect">
              <a:avLst/>
            </a:prstGeom>
            <a:gradFill rotWithShape="0">
              <a:gsLst>
                <a:gs pos="0">
                  <a:srgbClr val="bdd6ff"/>
                </a:gs>
                <a:gs pos="100000">
                  <a:srgbClr val="e5efff">
                    <a:alpha val="0"/>
                  </a:srgbClr>
                </a:gs>
              </a:gsLst>
              <a:lin ang="16200000"/>
            </a:gradFill>
            <a:ln>
              <a:noFill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4" name="CustomShape 9"/>
            <p:cNvSpPr/>
            <p:nvPr/>
          </p:nvSpPr>
          <p:spPr>
            <a:xfrm>
              <a:off x="7248240" y="2179080"/>
              <a:ext cx="2504160" cy="1252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600" rIns="12600" tIns="12600" bIns="1260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0" lang="ru-RU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Надомные рабочие места</a:t>
              </a:r>
              <a:endParaRPr b="0" lang="ru-RU" sz="2000" spc="-1" strike="noStrike">
                <a:latin typeface="Arial"/>
              </a:endParaRPr>
            </a:p>
          </p:txBody>
        </p:sp>
      </p:grpSp>
      <p:grpSp>
        <p:nvGrpSpPr>
          <p:cNvPr id="205" name="Group 10"/>
          <p:cNvGrpSpPr/>
          <p:nvPr/>
        </p:nvGrpSpPr>
        <p:grpSpPr>
          <a:xfrm>
            <a:off x="4135320" y="404640"/>
            <a:ext cx="2504160" cy="1252080"/>
            <a:chOff x="4135320" y="404640"/>
            <a:chExt cx="2504160" cy="1252080"/>
          </a:xfrm>
        </p:grpSpPr>
        <p:sp>
          <p:nvSpPr>
            <p:cNvPr id="206" name="CustomShape 11"/>
            <p:cNvSpPr/>
            <p:nvPr/>
          </p:nvSpPr>
          <p:spPr>
            <a:xfrm>
              <a:off x="4135320" y="404640"/>
              <a:ext cx="2504160" cy="1252080"/>
            </a:xfrm>
            <a:prstGeom prst="rect">
              <a:avLst/>
            </a:prstGeom>
            <a:gradFill rotWithShape="0">
              <a:gsLst>
                <a:gs pos="0">
                  <a:srgbClr val="bdd6ff"/>
                </a:gs>
                <a:gs pos="100000">
                  <a:srgbClr val="e5efff">
                    <a:alpha val="0"/>
                  </a:srgbClr>
                </a:gs>
              </a:gsLst>
              <a:lin ang="16200000"/>
            </a:gradFill>
            <a:ln>
              <a:noFill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7" name="CustomShape 12"/>
            <p:cNvSpPr/>
            <p:nvPr/>
          </p:nvSpPr>
          <p:spPr>
            <a:xfrm>
              <a:off x="4135320" y="404640"/>
              <a:ext cx="2504160" cy="12520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12600" rIns="12600" tIns="12600" bIns="12600" anchor="ctr">
              <a:noAutofit/>
            </a:bodyPr>
            <a:p>
              <a:pPr algn="ctr">
                <a:lnSpc>
                  <a:spcPct val="90000"/>
                </a:lnSpc>
                <a:spcAft>
                  <a:spcPts val="700"/>
                </a:spcAft>
              </a:pPr>
              <a:r>
                <a:rPr b="0" lang="ru-RU" sz="2000" spc="-1" strike="noStrike">
                  <a:solidFill>
                    <a:srgbClr val="000000"/>
                  </a:solidFill>
                  <a:latin typeface="Arial"/>
                  <a:ea typeface="DejaVu Sans"/>
                </a:rPr>
                <a:t>Виды рабочих мест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208" name="CustomShape 13"/>
          <p:cNvSpPr/>
          <p:nvPr/>
        </p:nvSpPr>
        <p:spPr>
          <a:xfrm>
            <a:off x="2207520" y="1657080"/>
            <a:ext cx="3030480" cy="525600"/>
          </a:xfrm>
          <a:custGeom>
            <a:avLst/>
            <a:gdLst/>
            <a:ahLst/>
            <a:rect l="l" t="t" r="r" b="b"/>
            <a:pathLst>
              <a:path w="3030706" h="525990">
                <a:moveTo>
                  <a:pt x="3030706" y="0"/>
                </a:moveTo>
                <a:lnTo>
                  <a:pt x="3030706" y="262995"/>
                </a:lnTo>
                <a:lnTo>
                  <a:pt x="0" y="262995"/>
                </a:lnTo>
                <a:lnTo>
                  <a:pt x="0" y="525990"/>
                </a:lnTo>
              </a:path>
            </a:pathLst>
          </a:custGeom>
          <a:noFill/>
          <a:ln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09" name="CustomShape 14"/>
          <p:cNvSpPr/>
          <p:nvPr/>
        </p:nvSpPr>
        <p:spPr>
          <a:xfrm>
            <a:off x="5238360" y="1665360"/>
            <a:ext cx="3030480" cy="525600"/>
          </a:xfrm>
          <a:custGeom>
            <a:avLst/>
            <a:gdLst/>
            <a:ahLst/>
            <a:rect l="l" t="t" r="r" b="b"/>
            <a:pathLst>
              <a:path w="3030706" h="525990">
                <a:moveTo>
                  <a:pt x="0" y="0"/>
                </a:moveTo>
                <a:lnTo>
                  <a:pt x="0" y="262995"/>
                </a:lnTo>
                <a:lnTo>
                  <a:pt x="3030706" y="262995"/>
                </a:lnTo>
                <a:lnTo>
                  <a:pt x="3030706" y="525990"/>
                </a:lnTo>
              </a:path>
            </a:pathLst>
          </a:custGeom>
          <a:noFill/>
          <a:ln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0" name="CustomShape 15"/>
          <p:cNvSpPr/>
          <p:nvPr/>
        </p:nvSpPr>
        <p:spPr>
          <a:xfrm>
            <a:off x="5198040" y="1672560"/>
            <a:ext cx="903240" cy="525600"/>
          </a:xfrm>
          <a:custGeom>
            <a:avLst/>
            <a:gdLst/>
            <a:ahLst/>
            <a:rect l="l" t="t" r="r" b="b"/>
            <a:pathLst>
              <a:path w="0" h="525990">
                <a:moveTo>
                  <a:pt x="45720" y="0"/>
                </a:moveTo>
                <a:lnTo>
                  <a:pt x="45720" y="525990"/>
                </a:lnTo>
              </a:path>
            </a:pathLst>
          </a:custGeom>
          <a:noFill/>
          <a:ln/>
        </p:spPr>
        <p:style>
          <a:lnRef idx="2">
            <a:schemeClr val="accent2">
              <a:shade val="60000"/>
              <a:hueOff val="0"/>
              <a:satOff val="0"/>
              <a:lumOff val="0"/>
              <a:alphaOff val="0"/>
            </a:schemeClr>
          </a:lnRef>
          <a:fillRef idx="0"/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211" name="CustomShape 16"/>
          <p:cNvSpPr/>
          <p:nvPr/>
        </p:nvSpPr>
        <p:spPr>
          <a:xfrm>
            <a:off x="3166920" y="3929040"/>
            <a:ext cx="6357600" cy="2224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Создание рабочих мест – приобретение оснащения для рабочего места (офисная мебель, производственное и (или) техническое оборудование, оргтехника, компьютеры, телефоны, инструменты, инвентарь, материальные средства), необходимого для выполнения трудовых функций, а также монтаж и (или) установка оснащения.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12" name="Picture 2" descr="D:\Галюня\Картинки для презы ОЗН Арх\инв.jpg"/>
          <p:cNvPicPr/>
          <p:nvPr/>
        </p:nvPicPr>
        <p:blipFill>
          <a:blip r:embed="rId2"/>
          <a:stretch/>
        </p:blipFill>
        <p:spPr>
          <a:xfrm>
            <a:off x="380880" y="4643280"/>
            <a:ext cx="2670120" cy="1999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1003320" y="609480"/>
            <a:ext cx="8544600" cy="131832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b5873"/>
                </a:solidFill>
                <a:latin typeface="Trebuchet MS"/>
                <a:ea typeface="DejaVu Sans"/>
              </a:rPr>
              <a:t>Условия для предоставления субсидии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595440" y="1152000"/>
            <a:ext cx="9123840" cy="299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343080" indent="-3405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подача заявки в 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обособленное подразделение Центра занятости по месту нахождения работодателя лично или через представителя, а также по электронной почте или заказным почтовым отправлением;</a:t>
            </a:r>
            <a:endParaRPr b="0" lang="ru-RU" sz="18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создание рабочего места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, которое должно функционировать </a:t>
            </a:r>
            <a:r>
              <a:rPr b="0" lang="ru-RU" sz="1800" spc="-1" strike="noStrike" u="sng">
                <a:solidFill>
                  <a:srgbClr val="404040"/>
                </a:solidFill>
                <a:uFillTx/>
                <a:latin typeface="Trebuchet MS"/>
                <a:ea typeface="DejaVu Sans"/>
              </a:rPr>
              <a:t>не менее одного года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 со дня заключения договора между центром занятости и работодателем;</a:t>
            </a:r>
            <a:endParaRPr b="0" lang="ru-RU" sz="18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1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заключение трудового договора </a:t>
            </a: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на неопределенный срок с гражданином из числа незанятых граждан с инвалидностью в целях выполнения трудовой функции на созданном рабочем месте.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15" name="Picture 2" descr="C:\Users\Шипилева\Desktop\АОЦЗН.png"/>
          <p:cNvPicPr/>
          <p:nvPr/>
        </p:nvPicPr>
        <p:blipFill>
          <a:blip r:embed="rId1"/>
          <a:stretch/>
        </p:blipFill>
        <p:spPr>
          <a:xfrm>
            <a:off x="0" y="19080"/>
            <a:ext cx="1178640" cy="1178640"/>
          </a:xfrm>
          <a:prstGeom prst="rect">
            <a:avLst/>
          </a:prstGeom>
          <a:ln>
            <a:noFill/>
          </a:ln>
        </p:spPr>
      </p:pic>
      <p:pic>
        <p:nvPicPr>
          <p:cNvPr id="216" name="Рисунок 6" descr=""/>
          <p:cNvPicPr/>
          <p:nvPr/>
        </p:nvPicPr>
        <p:blipFill>
          <a:blip r:embed="rId2"/>
          <a:stretch/>
        </p:blipFill>
        <p:spPr>
          <a:xfrm>
            <a:off x="3024000" y="3857760"/>
            <a:ext cx="4463640" cy="2861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Рисунок 6" descr=""/>
          <p:cNvPicPr/>
          <p:nvPr/>
        </p:nvPicPr>
        <p:blipFill>
          <a:blip r:embed="rId1"/>
          <a:srcRect l="9846" t="14622" r="27609" b="63816"/>
          <a:stretch/>
        </p:blipFill>
        <p:spPr>
          <a:xfrm>
            <a:off x="288000" y="3888000"/>
            <a:ext cx="6111000" cy="1184760"/>
          </a:xfrm>
          <a:prstGeom prst="rect">
            <a:avLst/>
          </a:prstGeom>
          <a:ln>
            <a:noFill/>
          </a:ln>
        </p:spPr>
      </p:pic>
      <p:sp>
        <p:nvSpPr>
          <p:cNvPr id="218" name="CustomShape 1"/>
          <p:cNvSpPr/>
          <p:nvPr/>
        </p:nvSpPr>
        <p:spPr>
          <a:xfrm>
            <a:off x="1082880" y="288000"/>
            <a:ext cx="8204760" cy="13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b5873"/>
                </a:solidFill>
                <a:latin typeface="Trebuchet MS"/>
                <a:ea typeface="DejaVu Sans"/>
              </a:rPr>
              <a:t>Полностью процедура о проведении отбора работодателей для участия в мероприятиях программ размещены на сайтах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19" name="CustomShape 2"/>
          <p:cNvSpPr/>
          <p:nvPr/>
        </p:nvSpPr>
        <p:spPr>
          <a:xfrm>
            <a:off x="981000" y="1296000"/>
            <a:ext cx="8594280" cy="3878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Единый портал бюджетной системы Российской Федерации </a:t>
            </a:r>
            <a:r>
              <a:rPr b="0" lang="ru-RU" sz="1800" spc="-1" strike="noStrike" u="sng">
                <a:solidFill>
                  <a:srgbClr val="3fcde7"/>
                </a:solidFill>
                <a:uFillTx/>
                <a:latin typeface="Trebuchet MS"/>
                <a:ea typeface="DejaVu Sans"/>
                <a:hlinkClick r:id="rId2"/>
              </a:rPr>
              <a:t>http://budget.gov.ru/</a:t>
            </a:r>
            <a:endParaRPr b="0" lang="ru-RU" sz="18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Интерактивный портал министерства труда, занятости и социального развития Архангельской области </a:t>
            </a:r>
            <a:r>
              <a:rPr b="0" lang="ru-RU" sz="1800" spc="-1" strike="noStrike" u="sng">
                <a:solidFill>
                  <a:srgbClr val="3fcde7"/>
                </a:solidFill>
                <a:uFillTx/>
                <a:latin typeface="Trebuchet MS"/>
                <a:ea typeface="DejaVu Sans"/>
                <a:hlinkClick r:id="rId3"/>
              </a:rPr>
              <a:t>https://www.arhzan.ru/</a:t>
            </a:r>
            <a:endParaRPr b="0" lang="ru-RU" sz="1800" spc="-1" strike="noStrike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официальный сайт Архангельского областного центра занятости населения </a:t>
            </a:r>
            <a:r>
              <a:rPr b="0" lang="ru-RU" sz="1800" spc="-1" strike="noStrike" u="sng">
                <a:solidFill>
                  <a:srgbClr val="3fcde7"/>
                </a:solidFill>
                <a:uFillTx/>
                <a:latin typeface="Trebuchet MS"/>
                <a:ea typeface="DejaVu Sans"/>
                <a:hlinkClick r:id="rId4"/>
              </a:rPr>
              <a:t>https://aoczn.ru/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0" name="Picture 2" descr="C:\Users\Шипилева\Desktop\АОЦЗН.png"/>
          <p:cNvPicPr/>
          <p:nvPr/>
        </p:nvPicPr>
        <p:blipFill>
          <a:blip r:embed="rId5"/>
          <a:stretch/>
        </p:blipFill>
        <p:spPr>
          <a:xfrm>
            <a:off x="0" y="19080"/>
            <a:ext cx="1178640" cy="1178640"/>
          </a:xfrm>
          <a:prstGeom prst="rect">
            <a:avLst/>
          </a:prstGeom>
          <a:ln>
            <a:noFill/>
          </a:ln>
        </p:spPr>
      </p:pic>
      <p:pic>
        <p:nvPicPr>
          <p:cNvPr id="221" name="Рисунок 4" descr=""/>
          <p:cNvPicPr/>
          <p:nvPr/>
        </p:nvPicPr>
        <p:blipFill>
          <a:blip r:embed="rId6"/>
          <a:stretch/>
        </p:blipFill>
        <p:spPr>
          <a:xfrm>
            <a:off x="6868800" y="3672000"/>
            <a:ext cx="3642480" cy="1183680"/>
          </a:xfrm>
          <a:prstGeom prst="rect">
            <a:avLst/>
          </a:prstGeom>
          <a:ln>
            <a:noFill/>
          </a:ln>
        </p:spPr>
      </p:pic>
      <p:pic>
        <p:nvPicPr>
          <p:cNvPr id="222" name="Рисунок 5" descr=""/>
          <p:cNvPicPr/>
          <p:nvPr/>
        </p:nvPicPr>
        <p:blipFill>
          <a:blip r:embed="rId7"/>
          <a:srcRect l="12530" t="16658" r="36111" b="63915"/>
          <a:stretch/>
        </p:blipFill>
        <p:spPr>
          <a:xfrm>
            <a:off x="4104000" y="5175000"/>
            <a:ext cx="6132600" cy="1304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1964197444"/>
              </p:ext>
            </p:extLst>
          </p:nvPr>
        </p:nvGraphicFramePr>
        <p:xfrm>
          <a:off x="0" y="2143080"/>
          <a:ext cx="5280840" cy="441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223" name="CustomShape 1"/>
          <p:cNvSpPr/>
          <p:nvPr/>
        </p:nvSpPr>
        <p:spPr>
          <a:xfrm>
            <a:off x="1080000" y="432000"/>
            <a:ext cx="8229960" cy="13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7000"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b5873"/>
                </a:solidFill>
                <a:latin typeface="Trebuchet MS"/>
                <a:ea typeface="DejaVu Sans"/>
              </a:rPr>
              <a:t>Субсидирование организаций, осуществляющих сопровождение инвалидов при их трудоустройстве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224" name="Picture 2" descr="C:\Users\Шипилева\Desktop\АОЦЗН.png"/>
          <p:cNvPicPr/>
          <p:nvPr/>
        </p:nvPicPr>
        <p:blipFill>
          <a:blip r:embed="rId5"/>
          <a:stretch/>
        </p:blipFill>
        <p:spPr>
          <a:xfrm>
            <a:off x="0" y="19080"/>
            <a:ext cx="1178640" cy="1178640"/>
          </a:xfrm>
          <a:prstGeom prst="rect">
            <a:avLst/>
          </a:prstGeom>
          <a:ln>
            <a:noFill/>
          </a:ln>
        </p:spPr>
      </p:pic>
      <p:sp>
        <p:nvSpPr>
          <p:cNvPr id="225" name="CustomShape 2"/>
          <p:cNvSpPr/>
          <p:nvPr/>
        </p:nvSpPr>
        <p:spPr>
          <a:xfrm>
            <a:off x="4595760" y="1643040"/>
            <a:ext cx="6000480" cy="242856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43080" indent="-34056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Субсидия предоставляется организации, осуществляющей сопровождение, в размере фактических понесённых расходов за период не превышающий трёх месяцев</a:t>
            </a:r>
            <a:endParaRPr b="0" lang="ru-RU" sz="20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1" lang="ru-RU" sz="2000" spc="-1" strike="noStrike" u="sng">
                <a:solidFill>
                  <a:srgbClr val="404040"/>
                </a:solidFill>
                <a:uFillTx/>
                <a:latin typeface="Trebuchet MS"/>
                <a:ea typeface="DejaVu Sans"/>
              </a:rPr>
              <a:t>7 800 рублей</a:t>
            </a:r>
            <a:r>
              <a:rPr b="0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 в месяц  - за выполнение обязанностей работника по сопровождению инвалида</a:t>
            </a:r>
            <a:endParaRPr b="0" lang="ru-RU" sz="2000" spc="-1" strike="noStrike">
              <a:latin typeface="Arial"/>
            </a:endParaRPr>
          </a:p>
          <a:p>
            <a:pPr marL="343080" indent="-340560" algn="just">
              <a:lnSpc>
                <a:spcPct val="100000"/>
              </a:lnSpc>
              <a:spcBef>
                <a:spcPts val="1001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и </a:t>
            </a:r>
            <a:r>
              <a:rPr b="1" lang="ru-RU" sz="2000" spc="-1" strike="noStrike" u="sng">
                <a:solidFill>
                  <a:srgbClr val="404040"/>
                </a:solidFill>
                <a:uFillTx/>
                <a:latin typeface="Trebuchet MS"/>
                <a:ea typeface="DejaVu Sans"/>
              </a:rPr>
              <a:t>3 300 рублей</a:t>
            </a:r>
            <a:r>
              <a:rPr b="0" lang="ru-RU" sz="2000" spc="-1" strike="noStrike">
                <a:solidFill>
                  <a:srgbClr val="404040"/>
                </a:solidFill>
                <a:latin typeface="Trebuchet MS"/>
                <a:ea typeface="DejaVu Sans"/>
              </a:rPr>
              <a:t> на оплату их проезда до места работы и обратно</a:t>
            </a:r>
            <a:endParaRPr b="0" lang="ru-RU" sz="2000" spc="-1" strike="noStrike">
              <a:latin typeface="Arial"/>
            </a:endParaRPr>
          </a:p>
        </p:txBody>
      </p:sp>
      <p:pic>
        <p:nvPicPr>
          <p:cNvPr id="226" name="Picture 4" descr="В санаторий с сопровождающим — категория &quot;Здоровье&quot;"/>
          <p:cNvPicPr/>
          <p:nvPr/>
        </p:nvPicPr>
        <p:blipFill>
          <a:blip r:embed="rId6"/>
          <a:stretch/>
        </p:blipFill>
        <p:spPr>
          <a:xfrm>
            <a:off x="5381640" y="4817880"/>
            <a:ext cx="3642840" cy="2039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446400" y="242280"/>
            <a:ext cx="8921520" cy="131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b5873"/>
                </a:solidFill>
                <a:latin typeface="Trebuchet MS"/>
                <a:ea typeface="DejaVu Sans"/>
              </a:rPr>
              <a:t>Организация сопровождения при содействии 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b5873"/>
                </a:solidFill>
                <a:latin typeface="Trebuchet MS"/>
                <a:ea typeface="DejaVu Sans"/>
              </a:rPr>
              <a:t>занятости граждан с инвалидностью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28" name="CustomShape 2"/>
          <p:cNvSpPr/>
          <p:nvPr/>
        </p:nvSpPr>
        <p:spPr>
          <a:xfrm>
            <a:off x="936000" y="1152000"/>
            <a:ext cx="8567640" cy="439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1001"/>
              </a:spcBef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  <a:ea typeface="DejaVu Sans"/>
              </a:rPr>
              <a:t>- это не только непосредственная доставка инвалида до места работы и обратно, формирование пути его передвижения до работы и по территории работодателя. Сопровождение при содействии занятости предполагает оказание индивидуальной помощи незанятому инвалиду, нуждающемуся в поддержке других лиц (кураторов, профконсультанта, наставника), осуществляемой в форме сопровождение на всех этапах трудоустройства (в процессе поиска работы, собственно трудоустройства, дополнительном оснащении (оборудовании) рабочего места, адаптации на рабочем месте, освоении профессиональных знаний, умений и трудовых действий) в условиях открытого рынка труда.</a:t>
            </a:r>
            <a:endParaRPr b="0" lang="ru-RU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001"/>
              </a:spcBef>
            </a:pPr>
            <a:endParaRPr b="0" lang="ru-RU" sz="1800" spc="-1" strike="noStrike">
              <a:latin typeface="Arial"/>
            </a:endParaRPr>
          </a:p>
        </p:txBody>
      </p:sp>
      <p:pic>
        <p:nvPicPr>
          <p:cNvPr id="229" name="Picture 2" descr="C:\Users\Шипилева\Desktop\АОЦЗН.png"/>
          <p:cNvPicPr/>
          <p:nvPr/>
        </p:nvPicPr>
        <p:blipFill>
          <a:blip r:embed="rId1"/>
          <a:stretch/>
        </p:blipFill>
        <p:spPr>
          <a:xfrm>
            <a:off x="0" y="0"/>
            <a:ext cx="1178640" cy="1178640"/>
          </a:xfrm>
          <a:prstGeom prst="rect">
            <a:avLst/>
          </a:prstGeom>
          <a:ln>
            <a:noFill/>
          </a:ln>
        </p:spPr>
      </p:pic>
      <p:pic>
        <p:nvPicPr>
          <p:cNvPr id="230" name="Рисунок 188" descr=""/>
          <p:cNvPicPr/>
          <p:nvPr/>
        </p:nvPicPr>
        <p:blipFill>
          <a:blip r:embed="rId2"/>
          <a:stretch/>
        </p:blipFill>
        <p:spPr>
          <a:xfrm>
            <a:off x="3238560" y="4071960"/>
            <a:ext cx="4285800" cy="278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2353</TotalTime>
  <Application>LibreOffice/6.3.2.2$Windows_X86_64 LibreOffice_project/98b30e735bda24bc04ab42594c85f7fd8be07b9c</Application>
  <Words>675</Words>
  <Paragraphs>65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2021-01-13T16:01:17Z</dcterms:created>
  <dc:creator>Acer</dc:creator>
  <dc:description/>
  <dc:language>ru-RU</dc:language>
  <cp:lastModifiedBy>Сергей</cp:lastModifiedBy>
  <cp:lastPrinted>2021-04-29T09:39:47Z</cp:lastPrinted>
  <dcterms:modified xsi:type="dcterms:W3CDTF">2021-04-29T03:47:10Z</dcterms:modified>
  <cp:revision>187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